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7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8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9.xml" ContentType="application/vnd.openxmlformats-officedocument.presentationml.notesSlide+xml"/>
  <Override PartName="/ppt/theme/themeOverride26.xml" ContentType="application/vnd.openxmlformats-officedocument.themeOverride+xml"/>
  <Override PartName="/ppt/notesSlides/notesSlide30.xml" ContentType="application/vnd.openxmlformats-officedocument.presentationml.notesSlide+xml"/>
  <Override PartName="/ppt/theme/themeOverride27.xml" ContentType="application/vnd.openxmlformats-officedocument.themeOverride+xml"/>
  <Override PartName="/ppt/notesSlides/notesSlide31.xml" ContentType="application/vnd.openxmlformats-officedocument.presentationml.notesSlide+xml"/>
  <Override PartName="/ppt/theme/themeOverride28.xml" ContentType="application/vnd.openxmlformats-officedocument.themeOverride+xml"/>
  <Override PartName="/ppt/notesSlides/notesSlide32.xml" ContentType="application/vnd.openxmlformats-officedocument.presentationml.notesSlide+xml"/>
  <Override PartName="/ppt/theme/themeOverride29.xml" ContentType="application/vnd.openxmlformats-officedocument.themeOverride+xml"/>
  <Override PartName="/ppt/notesSlides/notesSlide33.xml" ContentType="application/vnd.openxmlformats-officedocument.presentationml.notesSlide+xml"/>
  <Override PartName="/ppt/theme/themeOverride30.xml" ContentType="application/vnd.openxmlformats-officedocument.themeOverride+xml"/>
  <Override PartName="/ppt/notesSlides/notesSlide34.xml" ContentType="application/vnd.openxmlformats-officedocument.presentationml.notesSlide+xml"/>
  <Override PartName="/ppt/theme/themeOverride31.xml" ContentType="application/vnd.openxmlformats-officedocument.themeOverride+xml"/>
  <Override PartName="/ppt/notesSlides/notesSlide35.xml" ContentType="application/vnd.openxmlformats-officedocument.presentationml.notesSlide+xml"/>
  <Override PartName="/ppt/theme/themeOverride32.xml" ContentType="application/vnd.openxmlformats-officedocument.themeOverr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31" r:id="rId4"/>
  </p:sldMasterIdLst>
  <p:notesMasterIdLst>
    <p:notesMasterId r:id="rId42"/>
  </p:notesMasterIdLst>
  <p:sldIdLst>
    <p:sldId id="256" r:id="rId5"/>
    <p:sldId id="415" r:id="rId6"/>
    <p:sldId id="416" r:id="rId7"/>
    <p:sldId id="417" r:id="rId8"/>
    <p:sldId id="418" r:id="rId9"/>
    <p:sldId id="419" r:id="rId10"/>
    <p:sldId id="420" r:id="rId11"/>
    <p:sldId id="421" r:id="rId12"/>
    <p:sldId id="422" r:id="rId13"/>
    <p:sldId id="423" r:id="rId14"/>
    <p:sldId id="424" r:id="rId15"/>
    <p:sldId id="425" r:id="rId16"/>
    <p:sldId id="426" r:id="rId17"/>
    <p:sldId id="427" r:id="rId18"/>
    <p:sldId id="429" r:id="rId19"/>
    <p:sldId id="428" r:id="rId20"/>
    <p:sldId id="431" r:id="rId21"/>
    <p:sldId id="449" r:id="rId22"/>
    <p:sldId id="432" r:id="rId23"/>
    <p:sldId id="438" r:id="rId24"/>
    <p:sldId id="433" r:id="rId25"/>
    <p:sldId id="434" r:id="rId26"/>
    <p:sldId id="436" r:id="rId27"/>
    <p:sldId id="437" r:id="rId28"/>
    <p:sldId id="435" r:id="rId29"/>
    <p:sldId id="440" r:id="rId30"/>
    <p:sldId id="439" r:id="rId31"/>
    <p:sldId id="447" r:id="rId32"/>
    <p:sldId id="448" r:id="rId33"/>
    <p:sldId id="441" r:id="rId34"/>
    <p:sldId id="442" r:id="rId35"/>
    <p:sldId id="443" r:id="rId36"/>
    <p:sldId id="444" r:id="rId37"/>
    <p:sldId id="450" r:id="rId38"/>
    <p:sldId id="451" r:id="rId39"/>
    <p:sldId id="445" r:id="rId40"/>
    <p:sldId id="446" r:id="rId41"/>
  </p:sldIdLst>
  <p:sldSz cx="18288000" cy="10287000"/>
  <p:notesSz cx="18288000" cy="10287000"/>
  <p:embeddedFontLst>
    <p:embeddedFont>
      <p:font typeface="Poppins" panose="00000500000000000000" pitchFamily="2" charset="0"/>
      <p:regular r:id="rId43"/>
      <p:bold r:id="rId44"/>
    </p:embeddedFont>
    <p:embeddedFont>
      <p:font typeface="Poppins Medium" panose="00000600000000000000" pitchFamily="2" charset="0"/>
      <p:regular r:id="rId45"/>
      <p:italic r:id="rId46"/>
    </p:embeddedFont>
    <p:embeddedFont>
      <p:font typeface="Tw Cen MT" panose="020B0602020104020603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119" roundtripDataSignature="AMtx7mjOoY1eeRcZkbN7n3xA0BamqWhn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6C3C"/>
    <a:srgbClr val="433129"/>
    <a:srgbClr val="0000FF"/>
    <a:srgbClr val="006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07" autoAdjust="0"/>
    <p:restoredTop sz="88014"/>
  </p:normalViewPr>
  <p:slideViewPr>
    <p:cSldViewPr snapToGrid="0">
      <p:cViewPr varScale="1">
        <p:scale>
          <a:sx n="61" d="100"/>
          <a:sy n="61" d="100"/>
        </p:scale>
        <p:origin x="684" y="8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12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3.fntdata"/><Relationship Id="rId12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2.fntdata"/><Relationship Id="rId12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4.xml"/><Relationship Id="rId12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4.fntdata"/><Relationship Id="rId124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7.fntdata"/><Relationship Id="rId119" Type="http://customschemas.google.com/relationships/presentationmetadata" Target="meta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x Zeryck" userId="3d84f573-2061-4b4b-9faf-aae2e60d41e4" providerId="ADAL" clId="{82B57978-E8DF-561F-BED7-7373C2DF6766}"/>
    <pc:docChg chg="undo redo custSel addSld delSld modSld sldOrd modShowInfo">
      <pc:chgData name="Max Zeryck" userId="3d84f573-2061-4b4b-9faf-aae2e60d41e4" providerId="ADAL" clId="{82B57978-E8DF-561F-BED7-7373C2DF6766}" dt="2026-10-01T20:44:22.645" v="4403" actId="20577"/>
      <pc:docMkLst>
        <pc:docMk/>
      </pc:docMkLst>
      <pc:sldChg chg="modSp mod">
        <pc:chgData name="Max Zeryck" userId="3d84f573-2061-4b4b-9faf-aae2e60d41e4" providerId="ADAL" clId="{82B57978-E8DF-561F-BED7-7373C2DF6766}" dt="2026-10-01T20:10:25.357" v="4290" actId="20577"/>
        <pc:sldMkLst>
          <pc:docMk/>
          <pc:sldMk cId="0" sldId="256"/>
        </pc:sldMkLst>
        <pc:spChg chg="mod">
          <ac:chgData name="Max Zeryck" userId="3d84f573-2061-4b4b-9faf-aae2e60d41e4" providerId="ADAL" clId="{82B57978-E8DF-561F-BED7-7373C2DF6766}" dt="2026-10-01T20:10:25.357" v="4290" actId="20577"/>
          <ac:spMkLst>
            <pc:docMk/>
            <pc:sldMk cId="0" sldId="256"/>
            <ac:spMk id="44" creationId="{00000000-0000-0000-0000-000000000000}"/>
          </ac:spMkLst>
        </pc:spChg>
        <pc:spChg chg="mod">
          <ac:chgData name="Max Zeryck" userId="3d84f573-2061-4b4b-9faf-aae2e60d41e4" providerId="ADAL" clId="{82B57978-E8DF-561F-BED7-7373C2DF6766}" dt="2026-09-28T19:20:14.379" v="82" actId="20577"/>
          <ac:spMkLst>
            <pc:docMk/>
            <pc:sldMk cId="0" sldId="256"/>
            <ac:spMk id="45" creationId="{00000000-0000-0000-0000-000000000000}"/>
          </ac:spMkLst>
        </pc:spChg>
      </pc:sldChg>
      <pc:sldChg chg="modSp add mod">
        <pc:chgData name="Max Zeryck" userId="3d84f573-2061-4b4b-9faf-aae2e60d41e4" providerId="ADAL" clId="{82B57978-E8DF-561F-BED7-7373C2DF6766}" dt="2026-09-28T21:11:53.566" v="1879" actId="1076"/>
        <pc:sldMkLst>
          <pc:docMk/>
          <pc:sldMk cId="1410261110" sldId="415"/>
        </pc:sldMkLst>
        <pc:spChg chg="mod">
          <ac:chgData name="Max Zeryck" userId="3d84f573-2061-4b4b-9faf-aae2e60d41e4" providerId="ADAL" clId="{82B57978-E8DF-561F-BED7-7373C2DF6766}" dt="2026-09-28T19:22:00.991" v="128" actId="1076"/>
          <ac:spMkLst>
            <pc:docMk/>
            <pc:sldMk cId="1410261110" sldId="415"/>
            <ac:spMk id="52" creationId="{6792FC92-B134-894D-654F-641FFA1344D8}"/>
          </ac:spMkLst>
        </pc:spChg>
        <pc:spChg chg="mod">
          <ac:chgData name="Max Zeryck" userId="3d84f573-2061-4b4b-9faf-aae2e60d41e4" providerId="ADAL" clId="{82B57978-E8DF-561F-BED7-7373C2DF6766}" dt="2026-09-28T21:11:53.566" v="1879" actId="1076"/>
          <ac:spMkLst>
            <pc:docMk/>
            <pc:sldMk cId="1410261110" sldId="415"/>
            <ac:spMk id="54" creationId="{D80EC269-26F5-C370-F378-11CA64AF0513}"/>
          </ac:spMkLst>
        </pc:spChg>
      </pc:sldChg>
      <pc:sldChg chg="modSp add mod ord">
        <pc:chgData name="Max Zeryck" userId="3d84f573-2061-4b4b-9faf-aae2e60d41e4" providerId="ADAL" clId="{82B57978-E8DF-561F-BED7-7373C2DF6766}" dt="2026-09-28T21:50:31.522" v="4026" actId="20577"/>
        <pc:sldMkLst>
          <pc:docMk/>
          <pc:sldMk cId="837345121" sldId="416"/>
        </pc:sldMkLst>
        <pc:spChg chg="mod">
          <ac:chgData name="Max Zeryck" userId="3d84f573-2061-4b4b-9faf-aae2e60d41e4" providerId="ADAL" clId="{82B57978-E8DF-561F-BED7-7373C2DF6766}" dt="2026-09-28T21:12:15.377" v="1924" actId="20577"/>
          <ac:spMkLst>
            <pc:docMk/>
            <pc:sldMk cId="837345121" sldId="416"/>
            <ac:spMk id="52" creationId="{2CAC77EA-F6A9-499C-7EFF-4B7E6BC47678}"/>
          </ac:spMkLst>
        </pc:spChg>
        <pc:spChg chg="mod">
          <ac:chgData name="Max Zeryck" userId="3d84f573-2061-4b4b-9faf-aae2e60d41e4" providerId="ADAL" clId="{82B57978-E8DF-561F-BED7-7373C2DF6766}" dt="2026-09-28T21:50:31.522" v="4026" actId="20577"/>
          <ac:spMkLst>
            <pc:docMk/>
            <pc:sldMk cId="837345121" sldId="416"/>
            <ac:spMk id="54" creationId="{E45FA369-A300-928D-798B-22D22236E73D}"/>
          </ac:spMkLst>
        </pc:spChg>
      </pc:sldChg>
      <pc:sldChg chg="delSp modSp add mod ord">
        <pc:chgData name="Max Zeryck" userId="3d84f573-2061-4b4b-9faf-aae2e60d41e4" providerId="ADAL" clId="{82B57978-E8DF-561F-BED7-7373C2DF6766}" dt="2026-09-28T21:12:27.589" v="1939" actId="20577"/>
        <pc:sldMkLst>
          <pc:docMk/>
          <pc:sldMk cId="195593032" sldId="417"/>
        </pc:sldMkLst>
        <pc:spChg chg="mod">
          <ac:chgData name="Max Zeryck" userId="3d84f573-2061-4b4b-9faf-aae2e60d41e4" providerId="ADAL" clId="{82B57978-E8DF-561F-BED7-7373C2DF6766}" dt="2026-09-28T21:12:27.589" v="1939" actId="20577"/>
          <ac:spMkLst>
            <pc:docMk/>
            <pc:sldMk cId="195593032" sldId="417"/>
            <ac:spMk id="44" creationId="{7D42CED5-0FEB-2BA6-C6FE-9774511DFCD9}"/>
          </ac:spMkLst>
        </pc:spChg>
      </pc:sldChg>
      <pc:sldChg chg="addSp modSp add mod ord">
        <pc:chgData name="Max Zeryck" userId="3d84f573-2061-4b4b-9faf-aae2e60d41e4" providerId="ADAL" clId="{82B57978-E8DF-561F-BED7-7373C2DF6766}" dt="2026-09-28T21:13:20.924" v="1952" actId="1582"/>
        <pc:sldMkLst>
          <pc:docMk/>
          <pc:sldMk cId="127660470" sldId="418"/>
        </pc:sldMkLst>
        <pc:spChg chg="add mod">
          <ac:chgData name="Max Zeryck" userId="3d84f573-2061-4b4b-9faf-aae2e60d41e4" providerId="ADAL" clId="{82B57978-E8DF-561F-BED7-7373C2DF6766}" dt="2026-09-28T19:32:09.709" v="614" actId="1036"/>
          <ac:spMkLst>
            <pc:docMk/>
            <pc:sldMk cId="127660470" sldId="418"/>
            <ac:spMk id="2" creationId="{BF181CCC-4ADE-AE96-2A61-8C04A60D3067}"/>
          </ac:spMkLst>
        </pc:spChg>
        <pc:spChg chg="add mod">
          <ac:chgData name="Max Zeryck" userId="3d84f573-2061-4b4b-9faf-aae2e60d41e4" providerId="ADAL" clId="{82B57978-E8DF-561F-BED7-7373C2DF6766}" dt="2026-09-28T19:32:14.682" v="623" actId="1036"/>
          <ac:spMkLst>
            <pc:docMk/>
            <pc:sldMk cId="127660470" sldId="418"/>
            <ac:spMk id="3" creationId="{530EF03B-BB5E-078F-FE59-3EE03C3F9B81}"/>
          </ac:spMkLst>
        </pc:spChg>
        <pc:spChg chg="add mod">
          <ac:chgData name="Max Zeryck" userId="3d84f573-2061-4b4b-9faf-aae2e60d41e4" providerId="ADAL" clId="{82B57978-E8DF-561F-BED7-7373C2DF6766}" dt="2026-09-28T19:32:14.682" v="623" actId="1036"/>
          <ac:spMkLst>
            <pc:docMk/>
            <pc:sldMk cId="127660470" sldId="418"/>
            <ac:spMk id="4" creationId="{DC99177F-DEF3-8F7B-4682-A0108A6179AD}"/>
          </ac:spMkLst>
        </pc:spChg>
        <pc:spChg chg="add mod">
          <ac:chgData name="Max Zeryck" userId="3d84f573-2061-4b4b-9faf-aae2e60d41e4" providerId="ADAL" clId="{82B57978-E8DF-561F-BED7-7373C2DF6766}" dt="2026-09-28T21:13:20.924" v="1952" actId="1582"/>
          <ac:spMkLst>
            <pc:docMk/>
            <pc:sldMk cId="127660470" sldId="418"/>
            <ac:spMk id="8" creationId="{6ACA71CB-B0FB-9201-B0C2-ABE695614E9D}"/>
          </ac:spMkLst>
        </pc:spChg>
        <pc:spChg chg="add mod">
          <ac:chgData name="Max Zeryck" userId="3d84f573-2061-4b4b-9faf-aae2e60d41e4" providerId="ADAL" clId="{82B57978-E8DF-561F-BED7-7373C2DF6766}" dt="2026-09-28T21:13:10.173" v="1948" actId="1582"/>
          <ac:spMkLst>
            <pc:docMk/>
            <pc:sldMk cId="127660470" sldId="418"/>
            <ac:spMk id="9" creationId="{D6DC4F95-9A09-1803-400A-12958EEF032B}"/>
          </ac:spMkLst>
        </pc:spChg>
        <pc:spChg chg="mod">
          <ac:chgData name="Max Zeryck" userId="3d84f573-2061-4b4b-9faf-aae2e60d41e4" providerId="ADAL" clId="{82B57978-E8DF-561F-BED7-7373C2DF6766}" dt="2026-09-28T19:25:48.995" v="410" actId="20577"/>
          <ac:spMkLst>
            <pc:docMk/>
            <pc:sldMk cId="127660470" sldId="418"/>
            <ac:spMk id="52" creationId="{DFA29F95-CF04-F9A0-0055-685FDE5480AD}"/>
          </ac:spMkLst>
        </pc:spChg>
        <pc:spChg chg="mod">
          <ac:chgData name="Max Zeryck" userId="3d84f573-2061-4b4b-9faf-aae2e60d41e4" providerId="ADAL" clId="{82B57978-E8DF-561F-BED7-7373C2DF6766}" dt="2026-09-28T19:26:42.261" v="534" actId="1076"/>
          <ac:spMkLst>
            <pc:docMk/>
            <pc:sldMk cId="127660470" sldId="418"/>
            <ac:spMk id="54" creationId="{CAB2EB99-3FDE-C0DB-9031-0CBAA3855019}"/>
          </ac:spMkLst>
        </pc:spChg>
        <pc:picChg chg="add mod modCrop">
          <ac:chgData name="Max Zeryck" userId="3d84f573-2061-4b4b-9faf-aae2e60d41e4" providerId="ADAL" clId="{82B57978-E8DF-561F-BED7-7373C2DF6766}" dt="2026-09-28T21:12:53.478" v="1944" actId="1076"/>
          <ac:picMkLst>
            <pc:docMk/>
            <pc:sldMk cId="127660470" sldId="418"/>
            <ac:picMk id="7" creationId="{2F663E8F-7F22-C3C2-34A5-5C9596D16B41}"/>
          </ac:picMkLst>
        </pc:picChg>
        <pc:picChg chg="add mod">
          <ac:chgData name="Max Zeryck" userId="3d84f573-2061-4b4b-9faf-aae2e60d41e4" providerId="ADAL" clId="{82B57978-E8DF-561F-BED7-7373C2DF6766}" dt="2026-09-28T19:32:09.709" v="614" actId="1036"/>
          <ac:picMkLst>
            <pc:docMk/>
            <pc:sldMk cId="127660470" sldId="418"/>
            <ac:picMk id="11" creationId="{F592868A-B6CA-4BCD-7E7E-FECBD5DC932A}"/>
          </ac:picMkLst>
        </pc:picChg>
        <pc:picChg chg="add mod">
          <ac:chgData name="Max Zeryck" userId="3d84f573-2061-4b4b-9faf-aae2e60d41e4" providerId="ADAL" clId="{82B57978-E8DF-561F-BED7-7373C2DF6766}" dt="2026-09-28T19:32:09.709" v="614" actId="1036"/>
          <ac:picMkLst>
            <pc:docMk/>
            <pc:sldMk cId="127660470" sldId="418"/>
            <ac:picMk id="13" creationId="{CB7514D2-AC23-5F89-6C33-EC9D0E34AEC3}"/>
          </ac:picMkLst>
        </pc:picChg>
        <pc:picChg chg="add mod">
          <ac:chgData name="Max Zeryck" userId="3d84f573-2061-4b4b-9faf-aae2e60d41e4" providerId="ADAL" clId="{82B57978-E8DF-561F-BED7-7373C2DF6766}" dt="2026-09-28T19:32:18.952" v="624" actId="1076"/>
          <ac:picMkLst>
            <pc:docMk/>
            <pc:sldMk cId="127660470" sldId="418"/>
            <ac:picMk id="15" creationId="{87B9A111-019D-B0C1-0FD8-443576DFD4BF}"/>
          </ac:picMkLst>
        </pc:picChg>
        <pc:picChg chg="add mod">
          <ac:chgData name="Max Zeryck" userId="3d84f573-2061-4b4b-9faf-aae2e60d41e4" providerId="ADAL" clId="{82B57978-E8DF-561F-BED7-7373C2DF6766}" dt="2026-09-28T19:32:23.470" v="626" actId="1076"/>
          <ac:picMkLst>
            <pc:docMk/>
            <pc:sldMk cId="127660470" sldId="418"/>
            <ac:picMk id="17" creationId="{C7206594-0B44-6F18-0FF8-77D53311E4AE}"/>
          </ac:picMkLst>
        </pc:picChg>
      </pc:sldChg>
      <pc:sldChg chg="modSp add mod ord">
        <pc:chgData name="Max Zeryck" userId="3d84f573-2061-4b4b-9faf-aae2e60d41e4" providerId="ADAL" clId="{82B57978-E8DF-561F-BED7-7373C2DF6766}" dt="2026-09-28T20:37:31.190" v="952" actId="2711"/>
        <pc:sldMkLst>
          <pc:docMk/>
          <pc:sldMk cId="3582815163" sldId="419"/>
        </pc:sldMkLst>
        <pc:spChg chg="mod">
          <ac:chgData name="Max Zeryck" userId="3d84f573-2061-4b4b-9faf-aae2e60d41e4" providerId="ADAL" clId="{82B57978-E8DF-561F-BED7-7373C2DF6766}" dt="2026-09-28T19:32:49.462" v="650" actId="20577"/>
          <ac:spMkLst>
            <pc:docMk/>
            <pc:sldMk cId="3582815163" sldId="419"/>
            <ac:spMk id="52" creationId="{A9A65D41-D555-B56C-2393-AF882DC2049F}"/>
          </ac:spMkLst>
        </pc:spChg>
        <pc:spChg chg="mod">
          <ac:chgData name="Max Zeryck" userId="3d84f573-2061-4b4b-9faf-aae2e60d41e4" providerId="ADAL" clId="{82B57978-E8DF-561F-BED7-7373C2DF6766}" dt="2026-09-28T20:37:31.190" v="952" actId="2711"/>
          <ac:spMkLst>
            <pc:docMk/>
            <pc:sldMk cId="3582815163" sldId="419"/>
            <ac:spMk id="54" creationId="{51373A03-FDA1-34D4-962A-BB803640CEF6}"/>
          </ac:spMkLst>
        </pc:spChg>
      </pc:sldChg>
      <pc:sldChg chg="modSp add mod">
        <pc:chgData name="Max Zeryck" userId="3d84f573-2061-4b4b-9faf-aae2e60d41e4" providerId="ADAL" clId="{82B57978-E8DF-561F-BED7-7373C2DF6766}" dt="2026-10-01T20:44:22.645" v="4403" actId="20577"/>
        <pc:sldMkLst>
          <pc:docMk/>
          <pc:sldMk cId="3950775331" sldId="420"/>
        </pc:sldMkLst>
        <pc:spChg chg="mod">
          <ac:chgData name="Max Zeryck" userId="3d84f573-2061-4b4b-9faf-aae2e60d41e4" providerId="ADAL" clId="{82B57978-E8DF-561F-BED7-7373C2DF6766}" dt="2026-09-28T20:36:40.379" v="948" actId="20577"/>
          <ac:spMkLst>
            <pc:docMk/>
            <pc:sldMk cId="3950775331" sldId="420"/>
            <ac:spMk id="52" creationId="{75AD419E-A952-FCD4-6F3C-4428EB54FA1F}"/>
          </ac:spMkLst>
        </pc:spChg>
        <pc:spChg chg="mod">
          <ac:chgData name="Max Zeryck" userId="3d84f573-2061-4b4b-9faf-aae2e60d41e4" providerId="ADAL" clId="{82B57978-E8DF-561F-BED7-7373C2DF6766}" dt="2026-10-01T20:44:22.645" v="4403" actId="20577"/>
          <ac:spMkLst>
            <pc:docMk/>
            <pc:sldMk cId="3950775331" sldId="420"/>
            <ac:spMk id="54" creationId="{6F9F953D-7924-9E3E-194F-B5CEC359D10D}"/>
          </ac:spMkLst>
        </pc:spChg>
      </pc:sldChg>
      <pc:sldChg chg="addSp modSp add mod">
        <pc:chgData name="Max Zeryck" userId="3d84f573-2061-4b4b-9faf-aae2e60d41e4" providerId="ADAL" clId="{82B57978-E8DF-561F-BED7-7373C2DF6766}" dt="2026-09-28T20:43:19.287" v="1231" actId="1076"/>
        <pc:sldMkLst>
          <pc:docMk/>
          <pc:sldMk cId="2332196463" sldId="421"/>
        </pc:sldMkLst>
        <pc:spChg chg="mod">
          <ac:chgData name="Max Zeryck" userId="3d84f573-2061-4b4b-9faf-aae2e60d41e4" providerId="ADAL" clId="{82B57978-E8DF-561F-BED7-7373C2DF6766}" dt="2026-09-28T20:43:14.558" v="1230" actId="1076"/>
          <ac:spMkLst>
            <pc:docMk/>
            <pc:sldMk cId="2332196463" sldId="421"/>
            <ac:spMk id="54" creationId="{08FCE9E0-2714-05C4-A92D-E9E830E06063}"/>
          </ac:spMkLst>
        </pc:spChg>
        <pc:picChg chg="add mod">
          <ac:chgData name="Max Zeryck" userId="3d84f573-2061-4b4b-9faf-aae2e60d41e4" providerId="ADAL" clId="{82B57978-E8DF-561F-BED7-7373C2DF6766}" dt="2026-09-28T20:43:19.287" v="1231" actId="1076"/>
          <ac:picMkLst>
            <pc:docMk/>
            <pc:sldMk cId="2332196463" sldId="421"/>
            <ac:picMk id="3" creationId="{74839B62-2FA0-9614-1A68-36FE45D19B6C}"/>
          </ac:picMkLst>
        </pc:picChg>
      </pc:sldChg>
      <pc:sldChg chg="addSp delSp modSp add mod">
        <pc:chgData name="Max Zeryck" userId="3d84f573-2061-4b4b-9faf-aae2e60d41e4" providerId="ADAL" clId="{82B57978-E8DF-561F-BED7-7373C2DF6766}" dt="2026-09-28T20:58:51.870" v="1389" actId="20577"/>
        <pc:sldMkLst>
          <pc:docMk/>
          <pc:sldMk cId="759588336" sldId="422"/>
        </pc:sldMkLst>
        <pc:spChg chg="mod">
          <ac:chgData name="Max Zeryck" userId="3d84f573-2061-4b4b-9faf-aae2e60d41e4" providerId="ADAL" clId="{82B57978-E8DF-561F-BED7-7373C2DF6766}" dt="2026-09-28T20:58:51.870" v="1389" actId="20577"/>
          <ac:spMkLst>
            <pc:docMk/>
            <pc:sldMk cId="759588336" sldId="422"/>
            <ac:spMk id="54" creationId="{5039784A-04EE-75A9-2912-FA35250A7DA2}"/>
          </ac:spMkLst>
        </pc:spChg>
        <pc:picChg chg="add mod">
          <ac:chgData name="Max Zeryck" userId="3d84f573-2061-4b4b-9faf-aae2e60d41e4" providerId="ADAL" clId="{82B57978-E8DF-561F-BED7-7373C2DF6766}" dt="2026-09-28T20:57:58.664" v="1347" actId="1076"/>
          <ac:picMkLst>
            <pc:docMk/>
            <pc:sldMk cId="759588336" sldId="422"/>
            <ac:picMk id="4" creationId="{20AED81B-1365-3853-56F2-21763E89201C}"/>
          </ac:picMkLst>
        </pc:picChg>
      </pc:sldChg>
      <pc:sldChg chg="addSp delSp modSp add mod">
        <pc:chgData name="Max Zeryck" userId="3d84f573-2061-4b4b-9faf-aae2e60d41e4" providerId="ADAL" clId="{82B57978-E8DF-561F-BED7-7373C2DF6766}" dt="2026-09-28T20:58:53.624" v="1390" actId="20577"/>
        <pc:sldMkLst>
          <pc:docMk/>
          <pc:sldMk cId="710300815" sldId="423"/>
        </pc:sldMkLst>
        <pc:spChg chg="mod">
          <ac:chgData name="Max Zeryck" userId="3d84f573-2061-4b4b-9faf-aae2e60d41e4" providerId="ADAL" clId="{82B57978-E8DF-561F-BED7-7373C2DF6766}" dt="2026-09-28T20:58:53.624" v="1390" actId="20577"/>
          <ac:spMkLst>
            <pc:docMk/>
            <pc:sldMk cId="710300815" sldId="423"/>
            <ac:spMk id="54" creationId="{7115A5BC-40A0-FE15-7740-EB2AC353BB4E}"/>
          </ac:spMkLst>
        </pc:spChg>
        <pc:picChg chg="add mod">
          <ac:chgData name="Max Zeryck" userId="3d84f573-2061-4b4b-9faf-aae2e60d41e4" providerId="ADAL" clId="{82B57978-E8DF-561F-BED7-7373C2DF6766}" dt="2026-09-28T20:58:47.359" v="1388" actId="1076"/>
          <ac:picMkLst>
            <pc:docMk/>
            <pc:sldMk cId="710300815" sldId="423"/>
            <ac:picMk id="3" creationId="{7A5E7A1F-50FD-3838-A159-530C59D827C7}"/>
          </ac:picMkLst>
        </pc:picChg>
      </pc:sldChg>
      <pc:sldChg chg="addSp delSp modSp add mod">
        <pc:chgData name="Max Zeryck" userId="3d84f573-2061-4b4b-9faf-aae2e60d41e4" providerId="ADAL" clId="{82B57978-E8DF-561F-BED7-7373C2DF6766}" dt="2026-09-28T20:59:59.340" v="1487" actId="20577"/>
        <pc:sldMkLst>
          <pc:docMk/>
          <pc:sldMk cId="3173984280" sldId="424"/>
        </pc:sldMkLst>
        <pc:spChg chg="mod">
          <ac:chgData name="Max Zeryck" userId="3d84f573-2061-4b4b-9faf-aae2e60d41e4" providerId="ADAL" clId="{82B57978-E8DF-561F-BED7-7373C2DF6766}" dt="2026-09-28T20:59:59.340" v="1487" actId="20577"/>
          <ac:spMkLst>
            <pc:docMk/>
            <pc:sldMk cId="3173984280" sldId="424"/>
            <ac:spMk id="54" creationId="{50F0F954-B687-3F66-A75C-E42FD82EB9F2}"/>
          </ac:spMkLst>
        </pc:spChg>
        <pc:picChg chg="add mod">
          <ac:chgData name="Max Zeryck" userId="3d84f573-2061-4b4b-9faf-aae2e60d41e4" providerId="ADAL" clId="{82B57978-E8DF-561F-BED7-7373C2DF6766}" dt="2026-09-28T20:59:47.947" v="1437" actId="1076"/>
          <ac:picMkLst>
            <pc:docMk/>
            <pc:sldMk cId="3173984280" sldId="424"/>
            <ac:picMk id="4" creationId="{9FD4909B-F71C-1C03-36B8-89FE65C7633D}"/>
          </ac:picMkLst>
        </pc:picChg>
      </pc:sldChg>
      <pc:sldChg chg="addSp delSp modSp add mod ord">
        <pc:chgData name="Max Zeryck" userId="3d84f573-2061-4b4b-9faf-aae2e60d41e4" providerId="ADAL" clId="{82B57978-E8DF-561F-BED7-7373C2DF6766}" dt="2026-10-01T20:22:24.513" v="4360" actId="20577"/>
        <pc:sldMkLst>
          <pc:docMk/>
          <pc:sldMk cId="3371100010" sldId="425"/>
        </pc:sldMkLst>
        <pc:spChg chg="mod">
          <ac:chgData name="Max Zeryck" userId="3d84f573-2061-4b4b-9faf-aae2e60d41e4" providerId="ADAL" clId="{82B57978-E8DF-561F-BED7-7373C2DF6766}" dt="2026-10-01T20:22:24.513" v="4360" actId="20577"/>
          <ac:spMkLst>
            <pc:docMk/>
            <pc:sldMk cId="3371100010" sldId="425"/>
            <ac:spMk id="54" creationId="{8BCDB959-BC84-A054-9B2D-03E643BE4237}"/>
          </ac:spMkLst>
        </pc:spChg>
        <pc:picChg chg="add mod">
          <ac:chgData name="Max Zeryck" userId="3d84f573-2061-4b4b-9faf-aae2e60d41e4" providerId="ADAL" clId="{82B57978-E8DF-561F-BED7-7373C2DF6766}" dt="2026-10-01T20:22:18.165" v="4320" actId="1076"/>
          <ac:picMkLst>
            <pc:docMk/>
            <pc:sldMk cId="3371100010" sldId="425"/>
            <ac:picMk id="4" creationId="{1498A37E-59B4-360A-603D-6883337CE943}"/>
          </ac:picMkLst>
        </pc:picChg>
      </pc:sldChg>
      <pc:sldChg chg="addSp delSp modSp add mod">
        <pc:chgData name="Max Zeryck" userId="3d84f573-2061-4b4b-9faf-aae2e60d41e4" providerId="ADAL" clId="{82B57978-E8DF-561F-BED7-7373C2DF6766}" dt="2026-09-28T21:07:52.758" v="1596" actId="1076"/>
        <pc:sldMkLst>
          <pc:docMk/>
          <pc:sldMk cId="3817983481" sldId="426"/>
        </pc:sldMkLst>
        <pc:spChg chg="mod">
          <ac:chgData name="Max Zeryck" userId="3d84f573-2061-4b4b-9faf-aae2e60d41e4" providerId="ADAL" clId="{82B57978-E8DF-561F-BED7-7373C2DF6766}" dt="2026-09-28T21:07:42.388" v="1590" actId="20577"/>
          <ac:spMkLst>
            <pc:docMk/>
            <pc:sldMk cId="3817983481" sldId="426"/>
            <ac:spMk id="54" creationId="{BC1E9CCF-5D13-9996-A12D-FD89E9E0E3DB}"/>
          </ac:spMkLst>
        </pc:spChg>
        <pc:picChg chg="add mod">
          <ac:chgData name="Max Zeryck" userId="3d84f573-2061-4b4b-9faf-aae2e60d41e4" providerId="ADAL" clId="{82B57978-E8DF-561F-BED7-7373C2DF6766}" dt="2026-09-28T21:07:52.758" v="1596" actId="1076"/>
          <ac:picMkLst>
            <pc:docMk/>
            <pc:sldMk cId="3817983481" sldId="426"/>
            <ac:picMk id="3" creationId="{7DC1B057-FEC9-7496-6F5A-46197E061C49}"/>
          </ac:picMkLst>
        </pc:picChg>
      </pc:sldChg>
      <pc:sldChg chg="modSp add mod ord">
        <pc:chgData name="Max Zeryck" userId="3d84f573-2061-4b4b-9faf-aae2e60d41e4" providerId="ADAL" clId="{82B57978-E8DF-561F-BED7-7373C2DF6766}" dt="2026-10-01T20:10:52.006" v="4318" actId="20577"/>
        <pc:sldMkLst>
          <pc:docMk/>
          <pc:sldMk cId="4131961136" sldId="427"/>
        </pc:sldMkLst>
        <pc:spChg chg="mod">
          <ac:chgData name="Max Zeryck" userId="3d84f573-2061-4b4b-9faf-aae2e60d41e4" providerId="ADAL" clId="{82B57978-E8DF-561F-BED7-7373C2DF6766}" dt="2026-09-28T21:59:44.081" v="4069" actId="20577"/>
          <ac:spMkLst>
            <pc:docMk/>
            <pc:sldMk cId="4131961136" sldId="427"/>
            <ac:spMk id="52" creationId="{A81BA9A9-0D70-1845-F117-A15F3572E23E}"/>
          </ac:spMkLst>
        </pc:spChg>
        <pc:spChg chg="mod">
          <ac:chgData name="Max Zeryck" userId="3d84f573-2061-4b4b-9faf-aae2e60d41e4" providerId="ADAL" clId="{82B57978-E8DF-561F-BED7-7373C2DF6766}" dt="2026-10-01T20:10:52.006" v="4318" actId="20577"/>
          <ac:spMkLst>
            <pc:docMk/>
            <pc:sldMk cId="4131961136" sldId="427"/>
            <ac:spMk id="54" creationId="{2BABB7B9-D956-C58A-02C5-299728E1F8BD}"/>
          </ac:spMkLst>
        </pc:spChg>
      </pc:sldChg>
      <pc:sldChg chg="modSp add mod">
        <pc:chgData name="Max Zeryck" userId="3d84f573-2061-4b4b-9faf-aae2e60d41e4" providerId="ADAL" clId="{82B57978-E8DF-561F-BED7-7373C2DF6766}" dt="2026-10-01T20:10:40.433" v="4294" actId="20577"/>
        <pc:sldMkLst>
          <pc:docMk/>
          <pc:sldMk cId="3568502207" sldId="428"/>
        </pc:sldMkLst>
        <pc:spChg chg="mod">
          <ac:chgData name="Max Zeryck" userId="3d84f573-2061-4b4b-9faf-aae2e60d41e4" providerId="ADAL" clId="{82B57978-E8DF-561F-BED7-7373C2DF6766}" dt="2026-09-28T21:10:19.094" v="1731" actId="20577"/>
          <ac:spMkLst>
            <pc:docMk/>
            <pc:sldMk cId="3568502207" sldId="428"/>
            <ac:spMk id="52" creationId="{A33681F1-13B1-4643-34DF-87387F561A57}"/>
          </ac:spMkLst>
        </pc:spChg>
        <pc:spChg chg="mod">
          <ac:chgData name="Max Zeryck" userId="3d84f573-2061-4b4b-9faf-aae2e60d41e4" providerId="ADAL" clId="{82B57978-E8DF-561F-BED7-7373C2DF6766}" dt="2026-10-01T20:10:40.433" v="4294" actId="20577"/>
          <ac:spMkLst>
            <pc:docMk/>
            <pc:sldMk cId="3568502207" sldId="428"/>
            <ac:spMk id="54" creationId="{0691C7F1-E432-F182-2B63-9EEB7AAF2C0C}"/>
          </ac:spMkLst>
        </pc:spChg>
      </pc:sldChg>
      <pc:sldChg chg="modSp add del mod ord">
        <pc:chgData name="Max Zeryck" userId="3d84f573-2061-4b4b-9faf-aae2e60d41e4" providerId="ADAL" clId="{82B57978-E8DF-561F-BED7-7373C2DF6766}" dt="2026-09-28T21:59:38.381" v="4055" actId="2696"/>
        <pc:sldMkLst>
          <pc:docMk/>
          <pc:sldMk cId="871145359" sldId="429"/>
        </pc:sldMkLst>
        <pc:spChg chg="mod">
          <ac:chgData name="Max Zeryck" userId="3d84f573-2061-4b4b-9faf-aae2e60d41e4" providerId="ADAL" clId="{82B57978-E8DF-561F-BED7-7373C2DF6766}" dt="2026-09-28T21:10:10.275" v="1720" actId="20577"/>
          <ac:spMkLst>
            <pc:docMk/>
            <pc:sldMk cId="871145359" sldId="429"/>
            <ac:spMk id="44" creationId="{6F29CA4C-8943-CD8A-E26E-FE387C65BB38}"/>
          </ac:spMkLst>
        </pc:spChg>
      </pc:sldChg>
      <pc:sldChg chg="addSp modSp add mod">
        <pc:chgData name="Max Zeryck" userId="3d84f573-2061-4b4b-9faf-aae2e60d41e4" providerId="ADAL" clId="{82B57978-E8DF-561F-BED7-7373C2DF6766}" dt="2026-09-28T21:16:39.730" v="2164" actId="14100"/>
        <pc:sldMkLst>
          <pc:docMk/>
          <pc:sldMk cId="3777194554" sldId="431"/>
        </pc:sldMkLst>
        <pc:spChg chg="add mod">
          <ac:chgData name="Max Zeryck" userId="3d84f573-2061-4b4b-9faf-aae2e60d41e4" providerId="ADAL" clId="{82B57978-E8DF-561F-BED7-7373C2DF6766}" dt="2026-09-28T21:16:29.482" v="2162" actId="1076"/>
          <ac:spMkLst>
            <pc:docMk/>
            <pc:sldMk cId="3777194554" sldId="431"/>
            <ac:spMk id="3" creationId="{E39C355D-9DD9-C861-E506-8CF4434C718D}"/>
          </ac:spMkLst>
        </pc:spChg>
        <pc:spChg chg="add mod">
          <ac:chgData name="Max Zeryck" userId="3d84f573-2061-4b4b-9faf-aae2e60d41e4" providerId="ADAL" clId="{82B57978-E8DF-561F-BED7-7373C2DF6766}" dt="2026-09-28T21:16:39.730" v="2164" actId="14100"/>
          <ac:spMkLst>
            <pc:docMk/>
            <pc:sldMk cId="3777194554" sldId="431"/>
            <ac:spMk id="4" creationId="{E6E4E867-931E-83D5-889A-94E47DDDA712}"/>
          </ac:spMkLst>
        </pc:spChg>
        <pc:spChg chg="mod">
          <ac:chgData name="Max Zeryck" userId="3d84f573-2061-4b4b-9faf-aae2e60d41e4" providerId="ADAL" clId="{82B57978-E8DF-561F-BED7-7373C2DF6766}" dt="2026-09-28T21:15:21.683" v="2093" actId="20577"/>
          <ac:spMkLst>
            <pc:docMk/>
            <pc:sldMk cId="3777194554" sldId="431"/>
            <ac:spMk id="52" creationId="{EFCE1C12-29EA-EE28-DE9C-65708353C565}"/>
          </ac:spMkLst>
        </pc:spChg>
        <pc:spChg chg="mod">
          <ac:chgData name="Max Zeryck" userId="3d84f573-2061-4b4b-9faf-aae2e60d41e4" providerId="ADAL" clId="{82B57978-E8DF-561F-BED7-7373C2DF6766}" dt="2026-09-28T21:15:42.475" v="2140" actId="1076"/>
          <ac:spMkLst>
            <pc:docMk/>
            <pc:sldMk cId="3777194554" sldId="431"/>
            <ac:spMk id="54" creationId="{5BCE66C1-EC0E-336C-D7E4-8F8B59F7C8C2}"/>
          </ac:spMkLst>
        </pc:spChg>
      </pc:sldChg>
      <pc:sldChg chg="modSp add mod ord">
        <pc:chgData name="Max Zeryck" userId="3d84f573-2061-4b4b-9faf-aae2e60d41e4" providerId="ADAL" clId="{82B57978-E8DF-561F-BED7-7373C2DF6766}" dt="2026-09-28T21:16:52.074" v="2168" actId="20577"/>
        <pc:sldMkLst>
          <pc:docMk/>
          <pc:sldMk cId="2145480888" sldId="432"/>
        </pc:sldMkLst>
        <pc:spChg chg="mod">
          <ac:chgData name="Max Zeryck" userId="3d84f573-2061-4b4b-9faf-aae2e60d41e4" providerId="ADAL" clId="{82B57978-E8DF-561F-BED7-7373C2DF6766}" dt="2026-09-28T21:16:52.074" v="2168" actId="20577"/>
          <ac:spMkLst>
            <pc:docMk/>
            <pc:sldMk cId="2145480888" sldId="432"/>
            <ac:spMk id="44" creationId="{BC3B25E0-C19C-D4F1-7B67-C77325B514B7}"/>
          </ac:spMkLst>
        </pc:spChg>
      </pc:sldChg>
      <pc:sldChg chg="addSp modSp add mod ord">
        <pc:chgData name="Max Zeryck" userId="3d84f573-2061-4b4b-9faf-aae2e60d41e4" providerId="ADAL" clId="{82B57978-E8DF-561F-BED7-7373C2DF6766}" dt="2026-09-28T22:13:36.078" v="4217" actId="20577"/>
        <pc:sldMkLst>
          <pc:docMk/>
          <pc:sldMk cId="4074056555" sldId="433"/>
        </pc:sldMkLst>
        <pc:spChg chg="mod">
          <ac:chgData name="Max Zeryck" userId="3d84f573-2061-4b4b-9faf-aae2e60d41e4" providerId="ADAL" clId="{82B57978-E8DF-561F-BED7-7373C2DF6766}" dt="2026-09-28T21:21:34.300" v="2452" actId="20577"/>
          <ac:spMkLst>
            <pc:docMk/>
            <pc:sldMk cId="4074056555" sldId="433"/>
            <ac:spMk id="52" creationId="{385D5609-3EC4-85ED-297E-B45C4B4766BA}"/>
          </ac:spMkLst>
        </pc:spChg>
        <pc:spChg chg="mod">
          <ac:chgData name="Max Zeryck" userId="3d84f573-2061-4b4b-9faf-aae2e60d41e4" providerId="ADAL" clId="{82B57978-E8DF-561F-BED7-7373C2DF6766}" dt="2026-09-28T22:13:36.078" v="4217" actId="20577"/>
          <ac:spMkLst>
            <pc:docMk/>
            <pc:sldMk cId="4074056555" sldId="433"/>
            <ac:spMk id="54" creationId="{D4774385-D70F-6B17-D375-0EF76C6DFF79}"/>
          </ac:spMkLst>
        </pc:spChg>
        <pc:picChg chg="add mod modCrop">
          <ac:chgData name="Max Zeryck" userId="3d84f573-2061-4b4b-9faf-aae2e60d41e4" providerId="ADAL" clId="{82B57978-E8DF-561F-BED7-7373C2DF6766}" dt="2026-09-28T22:09:35.844" v="4146" actId="1076"/>
          <ac:picMkLst>
            <pc:docMk/>
            <pc:sldMk cId="4074056555" sldId="433"/>
            <ac:picMk id="3" creationId="{90D46DD1-E70E-B898-5DAF-402C98D19ED4}"/>
          </ac:picMkLst>
        </pc:picChg>
      </pc:sldChg>
      <pc:sldChg chg="addSp modSp add mod">
        <pc:chgData name="Max Zeryck" userId="3d84f573-2061-4b4b-9faf-aae2e60d41e4" providerId="ADAL" clId="{82B57978-E8DF-561F-BED7-7373C2DF6766}" dt="2026-09-28T22:08:53.137" v="4121" actId="1076"/>
        <pc:sldMkLst>
          <pc:docMk/>
          <pc:sldMk cId="2574568942" sldId="434"/>
        </pc:sldMkLst>
        <pc:spChg chg="mod">
          <ac:chgData name="Max Zeryck" userId="3d84f573-2061-4b4b-9faf-aae2e60d41e4" providerId="ADAL" clId="{82B57978-E8DF-561F-BED7-7373C2DF6766}" dt="2026-09-28T21:21:37.533" v="2455" actId="20577"/>
          <ac:spMkLst>
            <pc:docMk/>
            <pc:sldMk cId="2574568942" sldId="434"/>
            <ac:spMk id="52" creationId="{E6A15CFD-8B0D-1D00-C00E-604F5C716563}"/>
          </ac:spMkLst>
        </pc:spChg>
        <pc:spChg chg="mod">
          <ac:chgData name="Max Zeryck" userId="3d84f573-2061-4b4b-9faf-aae2e60d41e4" providerId="ADAL" clId="{82B57978-E8DF-561F-BED7-7373C2DF6766}" dt="2026-09-28T22:08:38.423" v="4116" actId="1076"/>
          <ac:spMkLst>
            <pc:docMk/>
            <pc:sldMk cId="2574568942" sldId="434"/>
            <ac:spMk id="54" creationId="{D00A6566-152C-7AE4-07B6-3B18531C5B65}"/>
          </ac:spMkLst>
        </pc:spChg>
        <pc:picChg chg="add mod">
          <ac:chgData name="Max Zeryck" userId="3d84f573-2061-4b4b-9faf-aae2e60d41e4" providerId="ADAL" clId="{82B57978-E8DF-561F-BED7-7373C2DF6766}" dt="2026-09-28T22:08:53.137" v="4121" actId="1076"/>
          <ac:picMkLst>
            <pc:docMk/>
            <pc:sldMk cId="2574568942" sldId="434"/>
            <ac:picMk id="3" creationId="{3D918BA9-97B1-60EE-9B43-7BC1A5FE6DE1}"/>
          </ac:picMkLst>
        </pc:picChg>
      </pc:sldChg>
      <pc:sldChg chg="addSp delSp modSp add mod">
        <pc:chgData name="Max Zeryck" userId="3d84f573-2061-4b4b-9faf-aae2e60d41e4" providerId="ADAL" clId="{82B57978-E8DF-561F-BED7-7373C2DF6766}" dt="2026-09-28T21:25:16.680" v="2673" actId="1076"/>
        <pc:sldMkLst>
          <pc:docMk/>
          <pc:sldMk cId="3511522239" sldId="435"/>
        </pc:sldMkLst>
        <pc:spChg chg="add mod">
          <ac:chgData name="Max Zeryck" userId="3d84f573-2061-4b4b-9faf-aae2e60d41e4" providerId="ADAL" clId="{82B57978-E8DF-561F-BED7-7373C2DF6766}" dt="2026-09-28T21:24:15.809" v="2657" actId="1037"/>
          <ac:spMkLst>
            <pc:docMk/>
            <pc:sldMk cId="3511522239" sldId="435"/>
            <ac:spMk id="8" creationId="{4425C6DE-A63B-2AFE-5591-468457960C70}"/>
          </ac:spMkLst>
        </pc:spChg>
        <pc:spChg chg="mod">
          <ac:chgData name="Max Zeryck" userId="3d84f573-2061-4b4b-9faf-aae2e60d41e4" providerId="ADAL" clId="{82B57978-E8DF-561F-BED7-7373C2DF6766}" dt="2026-09-28T21:22:45.116" v="2589" actId="20577"/>
          <ac:spMkLst>
            <pc:docMk/>
            <pc:sldMk cId="3511522239" sldId="435"/>
            <ac:spMk id="52" creationId="{55BF0E53-5C32-2B2F-5C7C-1D7255D6CE8E}"/>
          </ac:spMkLst>
        </pc:spChg>
        <pc:spChg chg="mod">
          <ac:chgData name="Max Zeryck" userId="3d84f573-2061-4b4b-9faf-aae2e60d41e4" providerId="ADAL" clId="{82B57978-E8DF-561F-BED7-7373C2DF6766}" dt="2026-09-28T21:23:03.988" v="2635" actId="1076"/>
          <ac:spMkLst>
            <pc:docMk/>
            <pc:sldMk cId="3511522239" sldId="435"/>
            <ac:spMk id="54" creationId="{62219975-E41B-07A6-F816-3FC042B69F30}"/>
          </ac:spMkLst>
        </pc:spChg>
        <pc:picChg chg="add mod modCrop">
          <ac:chgData name="Max Zeryck" userId="3d84f573-2061-4b4b-9faf-aae2e60d41e4" providerId="ADAL" clId="{82B57978-E8DF-561F-BED7-7373C2DF6766}" dt="2026-09-28T21:24:27.990" v="2661" actId="1076"/>
          <ac:picMkLst>
            <pc:docMk/>
            <pc:sldMk cId="3511522239" sldId="435"/>
            <ac:picMk id="4" creationId="{31787153-208D-A79A-339E-9FA3EC166AD1}"/>
          </ac:picMkLst>
        </pc:picChg>
        <pc:picChg chg="add mod">
          <ac:chgData name="Max Zeryck" userId="3d84f573-2061-4b4b-9faf-aae2e60d41e4" providerId="ADAL" clId="{82B57978-E8DF-561F-BED7-7373C2DF6766}" dt="2026-09-28T21:24:01.505" v="2646" actId="1076"/>
          <ac:picMkLst>
            <pc:docMk/>
            <pc:sldMk cId="3511522239" sldId="435"/>
            <ac:picMk id="7" creationId="{2C3648F7-5DE9-C244-5455-FD7A65263649}"/>
          </ac:picMkLst>
        </pc:picChg>
        <pc:picChg chg="add mod modCrop">
          <ac:chgData name="Max Zeryck" userId="3d84f573-2061-4b4b-9faf-aae2e60d41e4" providerId="ADAL" clId="{82B57978-E8DF-561F-BED7-7373C2DF6766}" dt="2026-09-28T21:25:16.680" v="2673" actId="1076"/>
          <ac:picMkLst>
            <pc:docMk/>
            <pc:sldMk cId="3511522239" sldId="435"/>
            <ac:picMk id="10" creationId="{47D1B879-7EC1-E8C5-5B4C-65F8D5FB59A8}"/>
          </ac:picMkLst>
        </pc:picChg>
      </pc:sldChg>
      <pc:sldChg chg="addSp delSp modSp add mod ord">
        <pc:chgData name="Max Zeryck" userId="3d84f573-2061-4b4b-9faf-aae2e60d41e4" providerId="ADAL" clId="{82B57978-E8DF-561F-BED7-7373C2DF6766}" dt="2026-09-28T21:28:47.977" v="2785" actId="14100"/>
        <pc:sldMkLst>
          <pc:docMk/>
          <pc:sldMk cId="1908486899" sldId="436"/>
        </pc:sldMkLst>
        <pc:spChg chg="mod">
          <ac:chgData name="Max Zeryck" userId="3d84f573-2061-4b4b-9faf-aae2e60d41e4" providerId="ADAL" clId="{82B57978-E8DF-561F-BED7-7373C2DF6766}" dt="2026-09-28T21:27:16.760" v="2699" actId="20577"/>
          <ac:spMkLst>
            <pc:docMk/>
            <pc:sldMk cId="1908486899" sldId="436"/>
            <ac:spMk id="52" creationId="{59307516-AD46-4C1C-2909-714E9A08FC10}"/>
          </ac:spMkLst>
        </pc:spChg>
        <pc:spChg chg="mod">
          <ac:chgData name="Max Zeryck" userId="3d84f573-2061-4b4b-9faf-aae2e60d41e4" providerId="ADAL" clId="{82B57978-E8DF-561F-BED7-7373C2DF6766}" dt="2026-09-28T21:28:44.862" v="2783" actId="14100"/>
          <ac:spMkLst>
            <pc:docMk/>
            <pc:sldMk cId="1908486899" sldId="436"/>
            <ac:spMk id="54" creationId="{5044AB51-5C8E-9EDF-A320-E5011EB86F74}"/>
          </ac:spMkLst>
        </pc:spChg>
        <pc:picChg chg="add mod">
          <ac:chgData name="Max Zeryck" userId="3d84f573-2061-4b4b-9faf-aae2e60d41e4" providerId="ADAL" clId="{82B57978-E8DF-561F-BED7-7373C2DF6766}" dt="2026-09-28T21:28:47.977" v="2785" actId="14100"/>
          <ac:picMkLst>
            <pc:docMk/>
            <pc:sldMk cId="1908486899" sldId="436"/>
            <ac:picMk id="3" creationId="{6009F6FC-4552-2C1E-672C-26729806FE9E}"/>
          </ac:picMkLst>
        </pc:picChg>
      </pc:sldChg>
      <pc:sldChg chg="delSp modSp add mod">
        <pc:chgData name="Max Zeryck" userId="3d84f573-2061-4b4b-9faf-aae2e60d41e4" providerId="ADAL" clId="{82B57978-E8DF-561F-BED7-7373C2DF6766}" dt="2026-09-28T21:28:36.925" v="2781" actId="1076"/>
        <pc:sldMkLst>
          <pc:docMk/>
          <pc:sldMk cId="47714764" sldId="437"/>
        </pc:sldMkLst>
        <pc:spChg chg="mod">
          <ac:chgData name="Max Zeryck" userId="3d84f573-2061-4b4b-9faf-aae2e60d41e4" providerId="ADAL" clId="{82B57978-E8DF-561F-BED7-7373C2DF6766}" dt="2026-09-28T21:28:22.892" v="2777" actId="20577"/>
          <ac:spMkLst>
            <pc:docMk/>
            <pc:sldMk cId="47714764" sldId="437"/>
            <ac:spMk id="54" creationId="{B0B8D40D-FF04-323B-FF29-1E9C4D1DDAE3}"/>
          </ac:spMkLst>
        </pc:spChg>
        <pc:picChg chg="mod">
          <ac:chgData name="Max Zeryck" userId="3d84f573-2061-4b4b-9faf-aae2e60d41e4" providerId="ADAL" clId="{82B57978-E8DF-561F-BED7-7373C2DF6766}" dt="2026-09-28T21:28:36.925" v="2781" actId="1076"/>
          <ac:picMkLst>
            <pc:docMk/>
            <pc:sldMk cId="47714764" sldId="437"/>
            <ac:picMk id="9" creationId="{EA6B2C20-0C7E-29C8-D3C5-03B61DE20AFE}"/>
          </ac:picMkLst>
        </pc:picChg>
      </pc:sldChg>
      <pc:sldChg chg="modSp add mod ord modNotesTx">
        <pc:chgData name="Max Zeryck" userId="3d84f573-2061-4b4b-9faf-aae2e60d41e4" providerId="ADAL" clId="{82B57978-E8DF-561F-BED7-7373C2DF6766}" dt="2026-09-28T21:32:10.700" v="3139" actId="20577"/>
        <pc:sldMkLst>
          <pc:docMk/>
          <pc:sldMk cId="3937262663" sldId="438"/>
        </pc:sldMkLst>
        <pc:spChg chg="mod">
          <ac:chgData name="Max Zeryck" userId="3d84f573-2061-4b4b-9faf-aae2e60d41e4" providerId="ADAL" clId="{82B57978-E8DF-561F-BED7-7373C2DF6766}" dt="2026-09-28T21:29:45.347" v="2807" actId="20577"/>
          <ac:spMkLst>
            <pc:docMk/>
            <pc:sldMk cId="3937262663" sldId="438"/>
            <ac:spMk id="52" creationId="{47C59CCA-7B46-5B3D-57A6-F85D4E4E32D8}"/>
          </ac:spMkLst>
        </pc:spChg>
        <pc:spChg chg="mod">
          <ac:chgData name="Max Zeryck" userId="3d84f573-2061-4b4b-9faf-aae2e60d41e4" providerId="ADAL" clId="{82B57978-E8DF-561F-BED7-7373C2DF6766}" dt="2026-09-28T21:31:35.874" v="3073" actId="2711"/>
          <ac:spMkLst>
            <pc:docMk/>
            <pc:sldMk cId="3937262663" sldId="438"/>
            <ac:spMk id="54" creationId="{7D652C6E-94CD-7A1B-BF2C-C17FC127B5BF}"/>
          </ac:spMkLst>
        </pc:spChg>
      </pc:sldChg>
      <pc:sldChg chg="addSp delSp modSp add mod ord">
        <pc:chgData name="Max Zeryck" userId="3d84f573-2061-4b4b-9faf-aae2e60d41e4" providerId="ADAL" clId="{82B57978-E8DF-561F-BED7-7373C2DF6766}" dt="2026-09-28T22:20:04.143" v="4265" actId="1076"/>
        <pc:sldMkLst>
          <pc:docMk/>
          <pc:sldMk cId="440399284" sldId="439"/>
        </pc:sldMkLst>
        <pc:spChg chg="mod">
          <ac:chgData name="Max Zeryck" userId="3d84f573-2061-4b4b-9faf-aae2e60d41e4" providerId="ADAL" clId="{82B57978-E8DF-561F-BED7-7373C2DF6766}" dt="2026-09-28T21:34:39.357" v="3269" actId="20577"/>
          <ac:spMkLst>
            <pc:docMk/>
            <pc:sldMk cId="440399284" sldId="439"/>
            <ac:spMk id="52" creationId="{D1C67A44-4308-5B1A-DD36-204F208B0194}"/>
          </ac:spMkLst>
        </pc:spChg>
        <pc:spChg chg="mod">
          <ac:chgData name="Max Zeryck" userId="3d84f573-2061-4b4b-9faf-aae2e60d41e4" providerId="ADAL" clId="{82B57978-E8DF-561F-BED7-7373C2DF6766}" dt="2026-09-28T22:20:04.143" v="4265" actId="1076"/>
          <ac:spMkLst>
            <pc:docMk/>
            <pc:sldMk cId="440399284" sldId="439"/>
            <ac:spMk id="54" creationId="{8D372EC2-B5AF-B6AF-71E2-2F80EF5E8060}"/>
          </ac:spMkLst>
        </pc:spChg>
      </pc:sldChg>
      <pc:sldChg chg="modSp add mod ord">
        <pc:chgData name="Max Zeryck" userId="3d84f573-2061-4b4b-9faf-aae2e60d41e4" providerId="ADAL" clId="{82B57978-E8DF-561F-BED7-7373C2DF6766}" dt="2026-09-28T21:34:06.349" v="3254" actId="1076"/>
        <pc:sldMkLst>
          <pc:docMk/>
          <pc:sldMk cId="682865705" sldId="440"/>
        </pc:sldMkLst>
        <pc:spChg chg="mod">
          <ac:chgData name="Max Zeryck" userId="3d84f573-2061-4b4b-9faf-aae2e60d41e4" providerId="ADAL" clId="{82B57978-E8DF-561F-BED7-7373C2DF6766}" dt="2026-09-28T21:33:52.906" v="3214" actId="404"/>
          <ac:spMkLst>
            <pc:docMk/>
            <pc:sldMk cId="682865705" sldId="440"/>
            <ac:spMk id="52" creationId="{254BF917-D676-7A8C-08EF-9127CECD5EF0}"/>
          </ac:spMkLst>
        </pc:spChg>
        <pc:spChg chg="mod">
          <ac:chgData name="Max Zeryck" userId="3d84f573-2061-4b4b-9faf-aae2e60d41e4" providerId="ADAL" clId="{82B57978-E8DF-561F-BED7-7373C2DF6766}" dt="2026-09-28T21:34:06.349" v="3254" actId="1076"/>
          <ac:spMkLst>
            <pc:docMk/>
            <pc:sldMk cId="682865705" sldId="440"/>
            <ac:spMk id="54" creationId="{89F02041-96A8-6E3A-CD55-323E3F06B4D4}"/>
          </ac:spMkLst>
        </pc:spChg>
      </pc:sldChg>
      <pc:sldChg chg="addSp delSp modSp add mod">
        <pc:chgData name="Max Zeryck" userId="3d84f573-2061-4b4b-9faf-aae2e60d41e4" providerId="ADAL" clId="{82B57978-E8DF-561F-BED7-7373C2DF6766}" dt="2026-09-28T21:41:07.123" v="3670" actId="1076"/>
        <pc:sldMkLst>
          <pc:docMk/>
          <pc:sldMk cId="1642379221" sldId="441"/>
        </pc:sldMkLst>
        <pc:spChg chg="mod">
          <ac:chgData name="Max Zeryck" userId="3d84f573-2061-4b4b-9faf-aae2e60d41e4" providerId="ADAL" clId="{82B57978-E8DF-561F-BED7-7373C2DF6766}" dt="2026-09-28T21:37:25.379" v="3484" actId="20577"/>
          <ac:spMkLst>
            <pc:docMk/>
            <pc:sldMk cId="1642379221" sldId="441"/>
            <ac:spMk id="52" creationId="{4F64BBD4-4931-8628-8071-985D611DFE41}"/>
          </ac:spMkLst>
        </pc:spChg>
        <pc:spChg chg="mod">
          <ac:chgData name="Max Zeryck" userId="3d84f573-2061-4b4b-9faf-aae2e60d41e4" providerId="ADAL" clId="{82B57978-E8DF-561F-BED7-7373C2DF6766}" dt="2026-09-28T21:41:07.123" v="3670" actId="1076"/>
          <ac:spMkLst>
            <pc:docMk/>
            <pc:sldMk cId="1642379221" sldId="441"/>
            <ac:spMk id="54" creationId="{56218B45-9C3F-EBF2-9723-3FDDF1A5029B}"/>
          </ac:spMkLst>
        </pc:spChg>
        <pc:picChg chg="add mod">
          <ac:chgData name="Max Zeryck" userId="3d84f573-2061-4b4b-9faf-aae2e60d41e4" providerId="ADAL" clId="{82B57978-E8DF-561F-BED7-7373C2DF6766}" dt="2026-09-28T21:41:01.487" v="3668" actId="14100"/>
          <ac:picMkLst>
            <pc:docMk/>
            <pc:sldMk cId="1642379221" sldId="441"/>
            <ac:picMk id="4" creationId="{C4650788-C7D2-1FA3-9820-1F5418082ED4}"/>
          </ac:picMkLst>
        </pc:picChg>
      </pc:sldChg>
      <pc:sldChg chg="addSp delSp modSp add mod">
        <pc:chgData name="Max Zeryck" userId="3d84f573-2061-4b4b-9faf-aae2e60d41e4" providerId="ADAL" clId="{82B57978-E8DF-561F-BED7-7373C2DF6766}" dt="2026-09-28T21:43:03.582" v="3697" actId="732"/>
        <pc:sldMkLst>
          <pc:docMk/>
          <pc:sldMk cId="1390459132" sldId="442"/>
        </pc:sldMkLst>
        <pc:picChg chg="add mod modCrop">
          <ac:chgData name="Max Zeryck" userId="3d84f573-2061-4b4b-9faf-aae2e60d41e4" providerId="ADAL" clId="{82B57978-E8DF-561F-BED7-7373C2DF6766}" dt="2026-09-28T21:39:12.001" v="3645" actId="1076"/>
          <ac:picMkLst>
            <pc:docMk/>
            <pc:sldMk cId="1390459132" sldId="442"/>
            <ac:picMk id="3" creationId="{20C63702-66B4-0135-D8D5-3E2563261056}"/>
          </ac:picMkLst>
        </pc:picChg>
        <pc:picChg chg="add mod modCrop">
          <ac:chgData name="Max Zeryck" userId="3d84f573-2061-4b4b-9faf-aae2e60d41e4" providerId="ADAL" clId="{82B57978-E8DF-561F-BED7-7373C2DF6766}" dt="2026-09-28T21:43:03.582" v="3697" actId="732"/>
          <ac:picMkLst>
            <pc:docMk/>
            <pc:sldMk cId="1390459132" sldId="442"/>
            <ac:picMk id="6" creationId="{09310F24-3065-A74A-6FED-DC3CBA3FC002}"/>
          </ac:picMkLst>
        </pc:picChg>
      </pc:sldChg>
      <pc:sldChg chg="addSp delSp modSp add mod">
        <pc:chgData name="Max Zeryck" userId="3d84f573-2061-4b4b-9faf-aae2e60d41e4" providerId="ADAL" clId="{82B57978-E8DF-561F-BED7-7373C2DF6766}" dt="2026-09-28T21:43:12.250" v="3704" actId="1038"/>
        <pc:sldMkLst>
          <pc:docMk/>
          <pc:sldMk cId="3492787460" sldId="443"/>
        </pc:sldMkLst>
        <pc:picChg chg="add mod modCrop">
          <ac:chgData name="Max Zeryck" userId="3d84f573-2061-4b4b-9faf-aae2e60d41e4" providerId="ADAL" clId="{82B57978-E8DF-561F-BED7-7373C2DF6766}" dt="2026-09-28T21:43:12.250" v="3704" actId="1038"/>
          <ac:picMkLst>
            <pc:docMk/>
            <pc:sldMk cId="3492787460" sldId="443"/>
            <ac:picMk id="6" creationId="{DAA0BE6E-707B-CD34-BF52-4BEC22C4D139}"/>
          </ac:picMkLst>
        </pc:picChg>
        <pc:picChg chg="add mod modCrop">
          <ac:chgData name="Max Zeryck" userId="3d84f573-2061-4b4b-9faf-aae2e60d41e4" providerId="ADAL" clId="{82B57978-E8DF-561F-BED7-7373C2DF6766}" dt="2026-09-28T21:42:54.616" v="3694" actId="732"/>
          <ac:picMkLst>
            <pc:docMk/>
            <pc:sldMk cId="3492787460" sldId="443"/>
            <ac:picMk id="8" creationId="{DF6DAC8D-3C76-1762-4DBF-12C465D60FC8}"/>
          </ac:picMkLst>
        </pc:picChg>
      </pc:sldChg>
      <pc:sldChg chg="addSp delSp modSp add mod ord">
        <pc:chgData name="Max Zeryck" userId="3d84f573-2061-4b4b-9faf-aae2e60d41e4" providerId="ADAL" clId="{82B57978-E8DF-561F-BED7-7373C2DF6766}" dt="2026-09-28T21:46:38.887" v="3709" actId="20578"/>
        <pc:sldMkLst>
          <pc:docMk/>
          <pc:sldMk cId="4219822699" sldId="444"/>
        </pc:sldMkLst>
        <pc:picChg chg="add mod modCrop">
          <ac:chgData name="Max Zeryck" userId="3d84f573-2061-4b4b-9faf-aae2e60d41e4" providerId="ADAL" clId="{82B57978-E8DF-561F-BED7-7373C2DF6766}" dt="2026-09-28T21:43:19.132" v="3706" actId="14100"/>
          <ac:picMkLst>
            <pc:docMk/>
            <pc:sldMk cId="4219822699" sldId="444"/>
            <ac:picMk id="3" creationId="{805F970F-2D3C-15AC-A987-43C34275C923}"/>
          </ac:picMkLst>
        </pc:picChg>
        <pc:picChg chg="add mod modCrop">
          <ac:chgData name="Max Zeryck" userId="3d84f573-2061-4b4b-9faf-aae2e60d41e4" providerId="ADAL" clId="{82B57978-E8DF-561F-BED7-7373C2DF6766}" dt="2026-09-28T21:42:46.754" v="3691" actId="14100"/>
          <ac:picMkLst>
            <pc:docMk/>
            <pc:sldMk cId="4219822699" sldId="444"/>
            <ac:picMk id="4" creationId="{D9075FAD-966C-F07F-804A-E0968434DF9E}"/>
          </ac:picMkLst>
        </pc:picChg>
      </pc:sldChg>
      <pc:sldChg chg="addSp delSp modSp add mod ord">
        <pc:chgData name="Max Zeryck" userId="3d84f573-2061-4b4b-9faf-aae2e60d41e4" providerId="ADAL" clId="{82B57978-E8DF-561F-BED7-7373C2DF6766}" dt="2026-09-28T22:25:20.007" v="4287" actId="20577"/>
        <pc:sldMkLst>
          <pc:docMk/>
          <pc:sldMk cId="2923882657" sldId="445"/>
        </pc:sldMkLst>
        <pc:spChg chg="add mod">
          <ac:chgData name="Max Zeryck" userId="3d84f573-2061-4b4b-9faf-aae2e60d41e4" providerId="ADAL" clId="{82B57978-E8DF-561F-BED7-7373C2DF6766}" dt="2026-09-28T22:25:09.190" v="4279" actId="20577"/>
          <ac:spMkLst>
            <pc:docMk/>
            <pc:sldMk cId="2923882657" sldId="445"/>
            <ac:spMk id="2" creationId="{4BB7171A-D587-1C41-7A16-95DBD4995114}"/>
          </ac:spMkLst>
        </pc:spChg>
        <pc:spChg chg="mod">
          <ac:chgData name="Max Zeryck" userId="3d84f573-2061-4b4b-9faf-aae2e60d41e4" providerId="ADAL" clId="{82B57978-E8DF-561F-BED7-7373C2DF6766}" dt="2026-09-28T22:25:20.007" v="4287" actId="20577"/>
          <ac:spMkLst>
            <pc:docMk/>
            <pc:sldMk cId="2923882657" sldId="445"/>
            <ac:spMk id="54" creationId="{3A69FB4F-FE2E-9810-1E22-EE3D18E8C75F}"/>
          </ac:spMkLst>
        </pc:spChg>
      </pc:sldChg>
      <pc:sldChg chg="modSp add mod ord">
        <pc:chgData name="Max Zeryck" userId="3d84f573-2061-4b4b-9faf-aae2e60d41e4" providerId="ADAL" clId="{82B57978-E8DF-561F-BED7-7373C2DF6766}" dt="2026-09-28T21:49:36.200" v="3999" actId="1076"/>
        <pc:sldMkLst>
          <pc:docMk/>
          <pc:sldMk cId="4161786048" sldId="446"/>
        </pc:sldMkLst>
        <pc:spChg chg="mod">
          <ac:chgData name="Max Zeryck" userId="3d84f573-2061-4b4b-9faf-aae2e60d41e4" providerId="ADAL" clId="{82B57978-E8DF-561F-BED7-7373C2DF6766}" dt="2026-09-28T21:49:05.524" v="3927" actId="113"/>
          <ac:spMkLst>
            <pc:docMk/>
            <pc:sldMk cId="4161786048" sldId="446"/>
            <ac:spMk id="44" creationId="{02648293-C770-34D2-85CE-2FC6506778D1}"/>
          </ac:spMkLst>
        </pc:spChg>
        <pc:spChg chg="mod">
          <ac:chgData name="Max Zeryck" userId="3d84f573-2061-4b4b-9faf-aae2e60d41e4" providerId="ADAL" clId="{82B57978-E8DF-561F-BED7-7373C2DF6766}" dt="2026-09-28T21:49:36.200" v="3999" actId="1076"/>
          <ac:spMkLst>
            <pc:docMk/>
            <pc:sldMk cId="4161786048" sldId="446"/>
            <ac:spMk id="45" creationId="{D8135112-44B6-2B21-DB0E-08D44EB5EB53}"/>
          </ac:spMkLst>
        </pc:spChg>
      </pc:sldChg>
      <pc:sldChg chg="addSp delSp modSp add mod">
        <pc:chgData name="Max Zeryck" userId="3d84f573-2061-4b4b-9faf-aae2e60d41e4" providerId="ADAL" clId="{82B57978-E8DF-561F-BED7-7373C2DF6766}" dt="2026-09-28T22:19:52.393" v="4263" actId="1076"/>
        <pc:sldMkLst>
          <pc:docMk/>
          <pc:sldMk cId="2211938074" sldId="447"/>
        </pc:sldMkLst>
        <pc:picChg chg="add mod">
          <ac:chgData name="Max Zeryck" userId="3d84f573-2061-4b4b-9faf-aae2e60d41e4" providerId="ADAL" clId="{82B57978-E8DF-561F-BED7-7373C2DF6766}" dt="2026-09-28T22:17:55.990" v="4234" actId="1076"/>
          <ac:picMkLst>
            <pc:docMk/>
            <pc:sldMk cId="2211938074" sldId="447"/>
            <ac:picMk id="4" creationId="{FDC4A3C7-55FE-86DE-41A9-7C6EC0394427}"/>
          </ac:picMkLst>
        </pc:picChg>
        <pc:picChg chg="add mod modCrop">
          <ac:chgData name="Max Zeryck" userId="3d84f573-2061-4b4b-9faf-aae2e60d41e4" providerId="ADAL" clId="{82B57978-E8DF-561F-BED7-7373C2DF6766}" dt="2026-09-28T22:19:37.579" v="4258" actId="14100"/>
          <ac:picMkLst>
            <pc:docMk/>
            <pc:sldMk cId="2211938074" sldId="447"/>
            <ac:picMk id="7" creationId="{E3908CB1-68EC-B0A8-C5C2-C197BB605ECA}"/>
          </ac:picMkLst>
        </pc:picChg>
        <pc:picChg chg="add mod modCrop">
          <ac:chgData name="Max Zeryck" userId="3d84f573-2061-4b4b-9faf-aae2e60d41e4" providerId="ADAL" clId="{82B57978-E8DF-561F-BED7-7373C2DF6766}" dt="2026-09-28T22:19:52.393" v="4263" actId="1076"/>
          <ac:picMkLst>
            <pc:docMk/>
            <pc:sldMk cId="2211938074" sldId="447"/>
            <ac:picMk id="8" creationId="{E8BE3560-0D95-D2A4-D252-D38B37AC07F0}"/>
          </ac:picMkLst>
        </pc:picChg>
      </pc:sldChg>
      <pc:sldChg chg="addSp delSp modSp add mod">
        <pc:chgData name="Max Zeryck" userId="3d84f573-2061-4b4b-9faf-aae2e60d41e4" providerId="ADAL" clId="{82B57978-E8DF-561F-BED7-7373C2DF6766}" dt="2026-09-28T22:19:15.860" v="4252" actId="1037"/>
        <pc:sldMkLst>
          <pc:docMk/>
          <pc:sldMk cId="573077442" sldId="448"/>
        </pc:sldMkLst>
        <pc:picChg chg="mod">
          <ac:chgData name="Max Zeryck" userId="3d84f573-2061-4b4b-9faf-aae2e60d41e4" providerId="ADAL" clId="{82B57978-E8DF-561F-BED7-7373C2DF6766}" dt="2026-09-28T22:18:01.524" v="4236" actId="1076"/>
          <ac:picMkLst>
            <pc:docMk/>
            <pc:sldMk cId="573077442" sldId="448"/>
            <ac:picMk id="3" creationId="{DAC87AAD-6F54-EAA0-8351-7F9AE4042229}"/>
          </ac:picMkLst>
        </pc:picChg>
        <pc:picChg chg="add mod">
          <ac:chgData name="Max Zeryck" userId="3d84f573-2061-4b4b-9faf-aae2e60d41e4" providerId="ADAL" clId="{82B57978-E8DF-561F-BED7-7373C2DF6766}" dt="2026-09-28T22:18:58.762" v="4241" actId="1076"/>
          <ac:picMkLst>
            <pc:docMk/>
            <pc:sldMk cId="573077442" sldId="448"/>
            <ac:picMk id="6" creationId="{F0C1B6EF-AB0C-C5FB-6741-1E9F3BC1DA7F}"/>
          </ac:picMkLst>
        </pc:picChg>
        <pc:picChg chg="add mod modCrop">
          <ac:chgData name="Max Zeryck" userId="3d84f573-2061-4b4b-9faf-aae2e60d41e4" providerId="ADAL" clId="{82B57978-E8DF-561F-BED7-7373C2DF6766}" dt="2026-09-28T22:19:15.860" v="4252" actId="1037"/>
          <ac:picMkLst>
            <pc:docMk/>
            <pc:sldMk cId="573077442" sldId="448"/>
            <ac:picMk id="7" creationId="{C9B93163-9523-7640-251A-D093EEAE2FD9}"/>
          </ac:picMkLst>
        </pc:picChg>
      </pc:sldChg>
      <pc:sldChg chg="modSp add mod">
        <pc:chgData name="Max Zeryck" userId="3d84f573-2061-4b4b-9faf-aae2e60d41e4" providerId="ADAL" clId="{82B57978-E8DF-561F-BED7-7373C2DF6766}" dt="2026-10-01T20:26:22.260" v="4365" actId="2711"/>
        <pc:sldMkLst>
          <pc:docMk/>
          <pc:sldMk cId="2803791264" sldId="449"/>
        </pc:sldMkLst>
        <pc:spChg chg="mod">
          <ac:chgData name="Max Zeryck" userId="3d84f573-2061-4b4b-9faf-aae2e60d41e4" providerId="ADAL" clId="{82B57978-E8DF-561F-BED7-7373C2DF6766}" dt="2026-10-01T20:25:44.074" v="4364" actId="2711"/>
          <ac:spMkLst>
            <pc:docMk/>
            <pc:sldMk cId="2803791264" sldId="449"/>
            <ac:spMk id="3" creationId="{52393771-189A-2356-3FBD-DD533413B190}"/>
          </ac:spMkLst>
        </pc:spChg>
        <pc:spChg chg="mod">
          <ac:chgData name="Max Zeryck" userId="3d84f573-2061-4b4b-9faf-aae2e60d41e4" providerId="ADAL" clId="{82B57978-E8DF-561F-BED7-7373C2DF6766}" dt="2026-10-01T20:26:22.260" v="4365" actId="2711"/>
          <ac:spMkLst>
            <pc:docMk/>
            <pc:sldMk cId="2803791264" sldId="449"/>
            <ac:spMk id="4" creationId="{B6149407-8484-4762-C0EC-16A58B1730C5}"/>
          </ac:spMkLst>
        </pc:spChg>
      </pc:sldChg>
      <pc:sldChg chg="addSp delSp modSp add mod">
        <pc:chgData name="Max Zeryck" userId="3d84f573-2061-4b4b-9faf-aae2e60d41e4" providerId="ADAL" clId="{82B57978-E8DF-561F-BED7-7373C2DF6766}" dt="2026-10-01T20:39:17.436" v="4393" actId="1076"/>
        <pc:sldMkLst>
          <pc:docMk/>
          <pc:sldMk cId="3089332100" sldId="450"/>
        </pc:sldMkLst>
        <pc:picChg chg="add mod">
          <ac:chgData name="Max Zeryck" userId="3d84f573-2061-4b4b-9faf-aae2e60d41e4" providerId="ADAL" clId="{82B57978-E8DF-561F-BED7-7373C2DF6766}" dt="2026-10-01T20:38:48.780" v="4374" actId="1076"/>
          <ac:picMkLst>
            <pc:docMk/>
            <pc:sldMk cId="3089332100" sldId="450"/>
            <ac:picMk id="6" creationId="{B5933856-7E59-F208-B4A7-048C18337566}"/>
          </ac:picMkLst>
        </pc:picChg>
        <pc:picChg chg="add mod">
          <ac:chgData name="Max Zeryck" userId="3d84f573-2061-4b4b-9faf-aae2e60d41e4" providerId="ADAL" clId="{82B57978-E8DF-561F-BED7-7373C2DF6766}" dt="2026-10-01T20:39:00.683" v="4382" actId="1076"/>
          <ac:picMkLst>
            <pc:docMk/>
            <pc:sldMk cId="3089332100" sldId="450"/>
            <ac:picMk id="8" creationId="{AF3331AB-86B6-B559-4421-055144AFA713}"/>
          </ac:picMkLst>
        </pc:picChg>
        <pc:picChg chg="add mod">
          <ac:chgData name="Max Zeryck" userId="3d84f573-2061-4b4b-9faf-aae2e60d41e4" providerId="ADAL" clId="{82B57978-E8DF-561F-BED7-7373C2DF6766}" dt="2026-10-01T20:39:17.436" v="4393" actId="1076"/>
          <ac:picMkLst>
            <pc:docMk/>
            <pc:sldMk cId="3089332100" sldId="450"/>
            <ac:picMk id="12" creationId="{C83342D0-8DA1-EB03-3F1F-36F836F649EB}"/>
          </ac:picMkLst>
        </pc:picChg>
      </pc:sldChg>
      <pc:sldChg chg="addSp delSp modSp add mod">
        <pc:chgData name="Max Zeryck" userId="3d84f573-2061-4b4b-9faf-aae2e60d41e4" providerId="ADAL" clId="{82B57978-E8DF-561F-BED7-7373C2DF6766}" dt="2026-10-01T20:39:41.537" v="4402" actId="1076"/>
        <pc:sldMkLst>
          <pc:docMk/>
          <pc:sldMk cId="2311381622" sldId="451"/>
        </pc:sldMkLst>
        <pc:picChg chg="add mod">
          <ac:chgData name="Max Zeryck" userId="3d84f573-2061-4b4b-9faf-aae2e60d41e4" providerId="ADAL" clId="{82B57978-E8DF-561F-BED7-7373C2DF6766}" dt="2026-10-01T20:39:41.537" v="4402" actId="1076"/>
          <ac:picMkLst>
            <pc:docMk/>
            <pc:sldMk cId="2311381622" sldId="451"/>
            <ac:picMk id="3" creationId="{71D8FF32-CE0F-2EBF-BF28-2E0F78328D6A}"/>
          </ac:picMkLst>
        </pc:picChg>
      </pc:sldChg>
    </pc:docChg>
  </pc:docChgLst>
  <pc:docChgLst>
    <pc:chgData name="Jon Rowand" userId="980853e1-024d-4f0a-91b0-f2d1c555b60a" providerId="ADAL" clId="{AD59973B-5B7E-4E8B-95EB-3D7083F1B26B}"/>
    <pc:docChg chg="undo custSel modSld">
      <pc:chgData name="Jon Rowand" userId="980853e1-024d-4f0a-91b0-f2d1c555b60a" providerId="ADAL" clId="{AD59973B-5B7E-4E8B-95EB-3D7083F1B26B}" dt="2026-10-07T14:53:49.774" v="57" actId="14100"/>
      <pc:docMkLst>
        <pc:docMk/>
      </pc:docMkLst>
      <pc:sldChg chg="modSp mod">
        <pc:chgData name="Jon Rowand" userId="980853e1-024d-4f0a-91b0-f2d1c555b60a" providerId="ADAL" clId="{AD59973B-5B7E-4E8B-95EB-3D7083F1B26B}" dt="2026-10-05T18:34:23.215" v="2"/>
        <pc:sldMkLst>
          <pc:docMk/>
          <pc:sldMk cId="0" sldId="256"/>
        </pc:sldMkLst>
        <pc:spChg chg="mod">
          <ac:chgData name="Jon Rowand" userId="980853e1-024d-4f0a-91b0-f2d1c555b60a" providerId="ADAL" clId="{AD59973B-5B7E-4E8B-95EB-3D7083F1B26B}" dt="2026-10-05T18:34:23.215" v="2"/>
          <ac:spMkLst>
            <pc:docMk/>
            <pc:sldMk cId="0" sldId="256"/>
            <ac:spMk id="44" creationId="{00000000-0000-0000-0000-000000000000}"/>
          </ac:spMkLst>
        </pc:spChg>
      </pc:sldChg>
      <pc:sldChg chg="addSp delSp modSp mod">
        <pc:chgData name="Jon Rowand" userId="980853e1-024d-4f0a-91b0-f2d1c555b60a" providerId="ADAL" clId="{AD59973B-5B7E-4E8B-95EB-3D7083F1B26B}" dt="2026-10-07T14:53:49.774" v="57" actId="14100"/>
        <pc:sldMkLst>
          <pc:docMk/>
          <pc:sldMk cId="4161786048" sldId="446"/>
        </pc:sldMkLst>
        <pc:spChg chg="add mod">
          <ac:chgData name="Jon Rowand" userId="980853e1-024d-4f0a-91b0-f2d1c555b60a" providerId="ADAL" clId="{AD59973B-5B7E-4E8B-95EB-3D7083F1B26B}" dt="2026-10-07T14:53:49.774" v="57" actId="14100"/>
          <ac:spMkLst>
            <pc:docMk/>
            <pc:sldMk cId="4161786048" sldId="446"/>
            <ac:spMk id="7" creationId="{893112A8-F5EA-504A-E0E2-AFAA914EF399}"/>
          </ac:spMkLst>
        </pc:spChg>
        <pc:spChg chg="mod">
          <ac:chgData name="Jon Rowand" userId="980853e1-024d-4f0a-91b0-f2d1c555b60a" providerId="ADAL" clId="{AD59973B-5B7E-4E8B-95EB-3D7083F1B26B}" dt="2026-10-07T14:53:18.910" v="52" actId="108"/>
          <ac:spMkLst>
            <pc:docMk/>
            <pc:sldMk cId="4161786048" sldId="446"/>
            <ac:spMk id="45" creationId="{D8135112-44B6-2B21-DB0E-08D44EB5EB53}"/>
          </ac:spMkLst>
        </pc:spChg>
        <pc:picChg chg="add mod">
          <ac:chgData name="Jon Rowand" userId="980853e1-024d-4f0a-91b0-f2d1c555b60a" providerId="ADAL" clId="{AD59973B-5B7E-4E8B-95EB-3D7083F1B26B}" dt="2026-10-07T14:52:29.273" v="7" actId="14100"/>
          <ac:picMkLst>
            <pc:docMk/>
            <pc:sldMk cId="4161786048" sldId="446"/>
            <ac:picMk id="3" creationId="{ED64BE1F-53BF-D1E5-DF24-9959C439F9CA}"/>
          </ac:picMkLst>
        </pc:picChg>
        <pc:picChg chg="add del">
          <ac:chgData name="Jon Rowand" userId="980853e1-024d-4f0a-91b0-f2d1c555b60a" providerId="ADAL" clId="{AD59973B-5B7E-4E8B-95EB-3D7083F1B26B}" dt="2026-10-07T14:52:32.214" v="9" actId="22"/>
          <ac:picMkLst>
            <pc:docMk/>
            <pc:sldMk cId="4161786048" sldId="446"/>
            <ac:picMk id="5" creationId="{8CDF1797-7C53-A5F6-1F67-F2277B88DFE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048600" y="771525"/>
            <a:ext cx="12192600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F8B36B26-FE0C-1768-78C4-F5593EEC7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4B24F081-BE7C-033A-6A55-8C63156CF7B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454508FD-8005-1F88-FE44-8801D468A2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7883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96FBC8B3-FCDA-4F95-CA39-C4ECC5E0A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30383132-B295-D33F-BBF4-849776B33F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1DC7178E-BFC9-AE7D-B728-AB7971CBBE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0264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>
          <a:extLst>
            <a:ext uri="{FF2B5EF4-FFF2-40B4-BE49-F238E27FC236}">
              <a16:creationId xmlns:a16="http://schemas.microsoft.com/office/drawing/2014/main" id="{B4110BD8-3387-7598-1B99-00BDCACFA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>
            <a:extLst>
              <a:ext uri="{FF2B5EF4-FFF2-40B4-BE49-F238E27FC236}">
                <a16:creationId xmlns:a16="http://schemas.microsoft.com/office/drawing/2014/main" id="{ACA85F74-62CA-2EF2-C04B-1849AAEA62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1:notes">
            <a:extLst>
              <a:ext uri="{FF2B5EF4-FFF2-40B4-BE49-F238E27FC236}">
                <a16:creationId xmlns:a16="http://schemas.microsoft.com/office/drawing/2014/main" id="{F3617DA4-71B6-D331-D2FE-22BB347D6A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6851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66595208-B47A-C0C7-B431-B89A6B128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DCFD7334-23CF-1440-B339-143E87B55C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A7B8701E-8ACD-F12A-C06B-5C6CA12654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0591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99CA523A-0953-A28E-2FA7-A7422EF79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184893C9-EA1D-977B-26E3-351DBD243E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B2EF32B9-E468-E988-C937-18EF041E69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50291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8E3B18CA-C3ED-F5DA-1E29-CEA29702A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0CE395EC-848F-692C-FACD-055BAF2532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F9BF9FD3-CD61-1207-9EE6-015AF49339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5141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56853FB3-7854-2759-9D29-5C3BA6E80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F093F765-DF9A-AD8D-829E-411B65BB0E8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F1B87FC5-A118-7763-3116-1ADFD5BB6B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90437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3502D980-97F6-8CB1-5F7F-7D1D9B84C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DBDBC446-0F85-FCD5-4A46-1A4F409BB8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4916A549-231C-1913-BAE8-8CEB6A252F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19731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DBD64446-AA90-6E73-E4AD-2B80FCBA0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3FD3B5FF-9FF4-8EB8-7E0A-9455E7B218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62B70B0F-FD1D-11D3-9201-DD010899A7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33602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2FDED83D-25E6-2CCB-8483-FB520AFC0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F5CA1F01-C390-73E9-6F49-29EFC49664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4AA504C8-65E0-E45B-1EAA-226B5FDAA5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41927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C8F46D30-807D-8BC8-A5B3-11A83FBEF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252F1EAD-161A-9C27-A521-CF0416ABD0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0DA5285F-E07E-03DF-7D34-568AD85F58C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82340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2395702D-1C28-E63A-E7F5-F540A18F8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5591F4C5-AFB2-36CF-C5D3-1CDAD9A64F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BC81E5CC-8071-FFDF-E419-70F932F2A6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29052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B14EC36A-4B6D-47D4-1511-6E7F0BBE1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B4A0F277-6342-8AA1-A2F4-5DA2524BAE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1CFE7538-469D-A1C5-441E-890D213048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1729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>
          <a:extLst>
            <a:ext uri="{FF2B5EF4-FFF2-40B4-BE49-F238E27FC236}">
              <a16:creationId xmlns:a16="http://schemas.microsoft.com/office/drawing/2014/main" id="{2327BD0D-48A0-4BF2-F1CB-9CE9795B5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>
            <a:extLst>
              <a:ext uri="{FF2B5EF4-FFF2-40B4-BE49-F238E27FC236}">
                <a16:creationId xmlns:a16="http://schemas.microsoft.com/office/drawing/2014/main" id="{3F69AF6C-AE87-485D-F8FD-1DA529AD3C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1:notes">
            <a:extLst>
              <a:ext uri="{FF2B5EF4-FFF2-40B4-BE49-F238E27FC236}">
                <a16:creationId xmlns:a16="http://schemas.microsoft.com/office/drawing/2014/main" id="{AEA6A34D-98B5-D095-F17A-D3D19AB8CD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932872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8C7AADC4-6EBC-D8E9-BDAC-D542A4DA3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20EBCDE5-F8FA-0D58-61E9-2AD2C95FA8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ECDE8E3A-5385-6880-AC75-358A453B47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096533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C12105A8-84FD-663F-CA0E-E1A45B145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BEAFD9D9-E560-7048-DC2A-15F26021E2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2E86297C-9CDA-EDFE-07EA-8AE71D0827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17899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759A764E-8F46-D718-675A-E09F45214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25AB7692-11A2-1DDD-2C95-15D4A6BA82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EB5A9E4A-D53B-5FF7-1654-A713C5C2FF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34106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>
          <a:extLst>
            <a:ext uri="{FF2B5EF4-FFF2-40B4-BE49-F238E27FC236}">
              <a16:creationId xmlns:a16="http://schemas.microsoft.com/office/drawing/2014/main" id="{55ABAD45-A1FD-5A4D-5705-4099B5185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>
            <a:extLst>
              <a:ext uri="{FF2B5EF4-FFF2-40B4-BE49-F238E27FC236}">
                <a16:creationId xmlns:a16="http://schemas.microsoft.com/office/drawing/2014/main" id="{3C4EEADE-3190-F178-B14A-44C49DC910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1:notes">
            <a:extLst>
              <a:ext uri="{FF2B5EF4-FFF2-40B4-BE49-F238E27FC236}">
                <a16:creationId xmlns:a16="http://schemas.microsoft.com/office/drawing/2014/main" id="{FE045499-B647-E1B1-6288-808908D8DD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83414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D3F98CCD-C7E1-2450-2BE2-39975273DF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DCFA0FE6-A65E-B956-11C1-E6D503A218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Talk about Inbox AI Snippets vs using Slate AI to write snippets</a:t>
            </a: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C6433F72-5D98-9EA7-D79D-414D275A74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51980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9BAFE101-4E8E-7D73-E6BF-2FC7B5E19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ADB34A34-A65B-1C0B-87BE-629732F28B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E4B20FB4-FEA5-471C-8A10-9D75F24F21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86614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E3EC9A65-C45D-396C-2EAC-E407575BD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BED705D7-D9C7-FF2E-25E0-3DF8A79A5A5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5587B68A-F9A9-5D33-6292-8489C04528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87393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3234CE08-696D-EB71-CC81-C246DF08C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897174D5-7064-A7AA-5DDE-EAC7014F0D5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956AAE7F-493D-1BE1-7DAE-A7D16ACB4D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5752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3959B16D-15D0-D803-3090-4B42A5071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97C602BC-BAF2-279A-3341-525C115ADD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A9018CAD-BE17-3044-6138-B46E71CF79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678224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80E9C746-DE76-D46A-007D-1B38DAC1D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9E2A8F80-1540-209B-8661-E9DAAC6FB5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EDA1B7F1-C772-D9A3-D6EB-156A32E9CD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8610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10FC874E-51AA-55A1-CF9E-5B61E352F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7F538B73-948E-CF34-CC04-7BB36F90FC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C81CAD18-0202-A1D5-476F-9086695AB5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80218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23E412BC-9F71-3CF9-1188-A19A00537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C4CCD651-6CB2-AE28-C2FB-5CB4F35D38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897481E1-71ED-5DDF-EB62-3400000315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87628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B7B07ACF-45A2-4BD8-A256-AA29A66F9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F2E2239C-A42D-E785-1CE3-017CF9916F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CFDB89CD-7064-8727-0982-7356F85FD2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910582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CE64BE8A-6727-4B55-2E2E-BD7067BAB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2B49EC6E-BE41-B126-8FF4-3CBFB622A9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66E4A548-BAD1-F0FB-E8F8-486FD19040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8993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BBB8C4A8-87FE-61A2-3369-18ADFCD9F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32D74F7B-47F8-C47B-1E9F-112B1D75B2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E20B2D27-8905-D285-C059-999ECC4BF4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782425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FCFC7E63-5BFF-C0E6-1963-ECF181E1F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730B716D-5354-05E3-5E0E-8E8EDF540C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B340AEC4-7A30-7A01-23E5-A13CF2D4AA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234144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0A2096B5-FC9A-BF87-3EE4-B034F2E9A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28CA2B61-BCD7-C608-73AF-635C67DF94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C41F9510-2DFF-4536-CA4E-82EE4166FE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331070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1D30EABD-DCDF-C0C8-DC73-A656CB36E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3ADB65C2-0458-DD78-1371-9C1B1107B9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9A7C7181-9FFF-7815-3ED4-3A2EDF3CA0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919414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74DB530D-7757-3A30-64F3-3BF7BCDDB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ED255231-9C63-F8D8-0B7B-F46B7C32A0E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46FB740A-5AD8-79D7-24E0-23773A6FC8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24833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8615F09C-BD6E-2CFB-4867-E20CFB196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2E58FA56-23AE-2676-9473-A2C15F19AC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DE41CDE1-1B30-BF45-E5D3-2DBF4CF9EC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806728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766A5812-FE84-9E24-1077-B7BDFDDBF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:notes">
            <a:extLst>
              <a:ext uri="{FF2B5EF4-FFF2-40B4-BE49-F238E27FC236}">
                <a16:creationId xmlns:a16="http://schemas.microsoft.com/office/drawing/2014/main" id="{EBB48203-7811-F75F-DA4A-12A9278FF1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2:notes">
            <a:extLst>
              <a:ext uri="{FF2B5EF4-FFF2-40B4-BE49-F238E27FC236}">
                <a16:creationId xmlns:a16="http://schemas.microsoft.com/office/drawing/2014/main" id="{5DEA7DB7-5ABF-11A6-D38A-55B0495934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23878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>
          <a:extLst>
            <a:ext uri="{FF2B5EF4-FFF2-40B4-BE49-F238E27FC236}">
              <a16:creationId xmlns:a16="http://schemas.microsoft.com/office/drawing/2014/main" id="{6A9182B0-6CBD-A480-BC80-9F6225429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>
            <a:extLst>
              <a:ext uri="{FF2B5EF4-FFF2-40B4-BE49-F238E27FC236}">
                <a16:creationId xmlns:a16="http://schemas.microsoft.com/office/drawing/2014/main" id="{C8D9BAE3-5D9E-F93F-8566-A1FEEE613C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1:notes">
            <a:extLst>
              <a:ext uri="{FF2B5EF4-FFF2-40B4-BE49-F238E27FC236}">
                <a16:creationId xmlns:a16="http://schemas.microsoft.com/office/drawing/2014/main" id="{4EFA4675-CA1A-CA20-1248-30BC182AFC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5454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26518" y="1951178"/>
            <a:ext cx="13034964" cy="3763820"/>
          </a:xfrm>
        </p:spPr>
        <p:txBody>
          <a:bodyPr anchor="b">
            <a:normAutofit/>
          </a:bodyPr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6518" y="5829301"/>
            <a:ext cx="13034964" cy="2057399"/>
          </a:xfrm>
        </p:spPr>
        <p:txBody>
          <a:bodyPr>
            <a:normAutofit/>
          </a:bodyPr>
          <a:lstStyle>
            <a:lvl1pPr marL="0" indent="0" algn="ctr">
              <a:buNone/>
              <a:defRPr sz="3300">
                <a:solidFill>
                  <a:schemeClr val="bg1">
                    <a:lumMod val="50000"/>
                  </a:schemeClr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573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370661" y="3550639"/>
            <a:ext cx="15545739" cy="51361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61709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661" y="1242845"/>
            <a:ext cx="15527628" cy="4105229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661" y="5486186"/>
            <a:ext cx="15527628" cy="2052275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chemeClr val="bg1">
                    <a:lumMod val="50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6403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370663" y="927776"/>
            <a:ext cx="15546677" cy="23942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1370661" y="3550639"/>
            <a:ext cx="7659039" cy="51361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9258300" y="3550639"/>
            <a:ext cx="7658100" cy="51361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06287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370663" y="927776"/>
            <a:ext cx="15546677" cy="23942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492" y="3556527"/>
            <a:ext cx="7310211" cy="1019991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9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1370662" y="4576519"/>
            <a:ext cx="7659041" cy="41102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594635" y="3556527"/>
            <a:ext cx="7322706" cy="1019991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39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9258301" y="4576519"/>
            <a:ext cx="7658102" cy="41102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26116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862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86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663" y="914400"/>
            <a:ext cx="5903532" cy="3034878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7617094" y="914401"/>
            <a:ext cx="9300245" cy="77723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662" y="3949278"/>
            <a:ext cx="5903534" cy="4737522"/>
          </a:xfrm>
        </p:spPr>
        <p:txBody>
          <a:bodyPr/>
          <a:lstStyle>
            <a:lvl1pPr marL="0" indent="0" algn="ctr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1542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662" y="914400"/>
            <a:ext cx="8902454" cy="3034881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137205" y="914402"/>
            <a:ext cx="4883037" cy="77724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692" y="3949278"/>
            <a:ext cx="8902424" cy="4737521"/>
          </a:xfrm>
        </p:spPr>
        <p:txBody>
          <a:bodyPr/>
          <a:lstStyle>
            <a:lvl1pPr marL="0" indent="0" algn="ctr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5901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691" y="6434061"/>
            <a:ext cx="15546648" cy="1217415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77116" y="1047392"/>
            <a:ext cx="14733798" cy="4821204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661" y="7663092"/>
            <a:ext cx="15546678" cy="1023708"/>
          </a:xfrm>
        </p:spPr>
        <p:txBody>
          <a:bodyPr/>
          <a:lstStyle>
            <a:lvl1pPr marL="0" indent="0" algn="ctr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86462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661" y="914399"/>
            <a:ext cx="15546678" cy="5140868"/>
          </a:xfrm>
        </p:spPr>
        <p:txBody>
          <a:bodyPr anchor="ctr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663" y="6307232"/>
            <a:ext cx="15546678" cy="2379570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63573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9318" y="914400"/>
            <a:ext cx="13954128" cy="4489356"/>
          </a:xfrm>
        </p:spPr>
        <p:txBody>
          <a:bodyPr anchor="ctr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2580967" y="5415048"/>
            <a:ext cx="13128449" cy="892182"/>
          </a:xfrm>
        </p:spPr>
        <p:txBody>
          <a:bodyPr anchor="t">
            <a:normAutofit/>
          </a:bodyPr>
          <a:lstStyle>
            <a:lvl1pPr marL="0" indent="0">
              <a:buNone/>
              <a:defRPr sz="21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661" y="6559195"/>
            <a:ext cx="15546678" cy="21315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502232" y="1131249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12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836337" y="4490367"/>
            <a:ext cx="914400" cy="877164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12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864528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663" y="3208082"/>
            <a:ext cx="15546678" cy="376775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0663" y="6993503"/>
            <a:ext cx="15546678" cy="1710966"/>
          </a:xfrm>
        </p:spPr>
        <p:txBody>
          <a:bodyPr anchor="t"/>
          <a:lstStyle>
            <a:lvl1pPr marL="0" indent="0" algn="ctr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57129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370661" y="914400"/>
            <a:ext cx="15546678" cy="240764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70661" y="3550640"/>
            <a:ext cx="4948464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6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70661" y="4415033"/>
            <a:ext cx="4948464" cy="4271768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78584" y="3550640"/>
            <a:ext cx="493728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6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6662023" y="4415033"/>
            <a:ext cx="4955027" cy="4271768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1959947" y="3550640"/>
            <a:ext cx="495739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6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11959947" y="4415033"/>
            <a:ext cx="4957392" cy="4271768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9241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370661" y="916158"/>
            <a:ext cx="15546678" cy="240588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70662" y="6307230"/>
            <a:ext cx="4944614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3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70662" y="3550640"/>
            <a:ext cx="4944614" cy="2286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70662" y="7171623"/>
            <a:ext cx="4944614" cy="1515177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4139" y="6307230"/>
            <a:ext cx="495274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3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6662022" y="3550640"/>
            <a:ext cx="4955028" cy="2286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6662022" y="7171621"/>
            <a:ext cx="4955028" cy="1515179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11959948" y="6307230"/>
            <a:ext cx="4951022" cy="864393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3300" b="0">
                <a:solidFill>
                  <a:schemeClr val="tx1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11959947" y="3550640"/>
            <a:ext cx="4957392" cy="2286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400"/>
            </a:lvl1pPr>
            <a:lvl2pPr marL="685800" indent="0">
              <a:buNone/>
              <a:defRPr sz="2400"/>
            </a:lvl2pPr>
            <a:lvl3pPr marL="1371600" indent="0">
              <a:buNone/>
              <a:defRPr sz="2400"/>
            </a:lvl3pPr>
            <a:lvl4pPr marL="2057400" indent="0">
              <a:buNone/>
              <a:defRPr sz="2400"/>
            </a:lvl4pPr>
            <a:lvl5pPr marL="2743200" indent="0">
              <a:buNone/>
              <a:defRPr sz="2400"/>
            </a:lvl5pPr>
            <a:lvl6pPr marL="3429000" indent="0">
              <a:buNone/>
              <a:defRPr sz="2400"/>
            </a:lvl6pPr>
            <a:lvl7pPr marL="4114800" indent="0">
              <a:buNone/>
              <a:defRPr sz="2400"/>
            </a:lvl7pPr>
            <a:lvl8pPr marL="4800600" indent="0">
              <a:buNone/>
              <a:defRPr sz="2400"/>
            </a:lvl8pPr>
            <a:lvl9pPr marL="5486400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11959760" y="7171618"/>
            <a:ext cx="4957580" cy="151518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04254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370663" y="3550640"/>
            <a:ext cx="15546678" cy="513616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067566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914402"/>
            <a:ext cx="3829989" cy="77723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1370663" y="914402"/>
            <a:ext cx="11488086" cy="77723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19033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obj">
  <p:cSld name="1_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>
            <a:spLocks noGrp="1"/>
          </p:cNvSpPr>
          <p:nvPr>
            <p:ph type="ftr" idx="11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8835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8288005" cy="1028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0663" y="927776"/>
            <a:ext cx="15546677" cy="23942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663" y="3550640"/>
            <a:ext cx="15546678" cy="51361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518106" y="8824913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70662" y="8824913"/>
            <a:ext cx="10009331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71017" y="8824913"/>
            <a:ext cx="1146323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9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52" r:id="rId18"/>
  </p:sldLayoutIdLst>
  <p:hf sldNum="0" hdr="0" ftr="0" dt="0"/>
  <p:txStyles>
    <p:titleStyle>
      <a:lvl1pPr algn="ctr" defTabSz="13716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120000"/>
        </a:lnSpc>
        <a:spcBef>
          <a:spcPts val="1500"/>
        </a:spcBef>
        <a:buClr>
          <a:schemeClr val="tx1"/>
        </a:buClr>
        <a:buFont typeface="Arial" panose="020B0604020202020204" pitchFamily="34" charset="0"/>
        <a:buChar char="•"/>
        <a:defRPr sz="3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7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120000"/>
        </a:lnSpc>
        <a:spcBef>
          <a:spcPts val="750"/>
        </a:spcBef>
        <a:buClr>
          <a:schemeClr val="tx1"/>
        </a:buClr>
        <a:buFont typeface="Arial" panose="020B0604020202020204" pitchFamily="34" charset="0"/>
        <a:buChar char="•"/>
        <a:defRPr sz="21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16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17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1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19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8.xml"/><Relationship Id="rId6" Type="http://schemas.openxmlformats.org/officeDocument/2006/relationships/image" Target="../media/image2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9.xml"/><Relationship Id="rId6" Type="http://schemas.openxmlformats.org/officeDocument/2006/relationships/image" Target="../media/image2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2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2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26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5.xml"/><Relationship Id="rId6" Type="http://schemas.openxmlformats.org/officeDocument/2006/relationships/image" Target="../media/image2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6.xml"/><Relationship Id="rId6" Type="http://schemas.openxmlformats.org/officeDocument/2006/relationships/image" Target="../media/image3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7.xml"/><Relationship Id="rId6" Type="http://schemas.openxmlformats.org/officeDocument/2006/relationships/image" Target="../media/image3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8.xml"/><Relationship Id="rId6" Type="http://schemas.openxmlformats.org/officeDocument/2006/relationships/image" Target="../media/image3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9.xml"/><Relationship Id="rId6" Type="http://schemas.openxmlformats.org/officeDocument/2006/relationships/image" Target="../media/image3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30.xml"/><Relationship Id="rId6" Type="http://schemas.openxmlformats.org/officeDocument/2006/relationships/image" Target="../media/image3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31.xml"/><Relationship Id="rId6" Type="http://schemas.openxmlformats.org/officeDocument/2006/relationships/image" Target="../media/image37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3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8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7999" cy="1028699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"/>
          <p:cNvSpPr txBox="1"/>
          <p:nvPr/>
        </p:nvSpPr>
        <p:spPr>
          <a:xfrm>
            <a:off x="723900" y="3820101"/>
            <a:ext cx="168402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b="1" i="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2026 Slate Summit Features</a:t>
            </a:r>
            <a:endParaRPr sz="8000" dirty="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" name="Google Shape;45;p1"/>
          <p:cNvSpPr txBox="1"/>
          <p:nvPr/>
        </p:nvSpPr>
        <p:spPr>
          <a:xfrm>
            <a:off x="609600" y="7883485"/>
            <a:ext cx="16840200" cy="1908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Max Zeryck</a:t>
            </a:r>
            <a:endParaRPr b="1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Senior Slate Developer</a:t>
            </a:r>
            <a:endParaRPr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Texas User Group, October 2026</a:t>
            </a:r>
            <a:endParaRPr dirty="0"/>
          </a:p>
        </p:txBody>
      </p:sp>
      <p:pic>
        <p:nvPicPr>
          <p:cNvPr id="46" name="Google Shape;46;p1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6809" y="342900"/>
            <a:ext cx="3565461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42F2D9F6-B2A1-6E06-080E-39BD7A5FD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6792FC92-B134-894D-654F-641FFA1344D8}"/>
              </a:ext>
            </a:extLst>
          </p:cNvPr>
          <p:cNvSpPr txBox="1"/>
          <p:nvPr/>
        </p:nvSpPr>
        <p:spPr>
          <a:xfrm>
            <a:off x="609600" y="2855026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Two Primary Themes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D80EC269-26F5-C370-F378-11CA64AF0513}"/>
              </a:ext>
            </a:extLst>
          </p:cNvPr>
          <p:cNvSpPr txBox="1"/>
          <p:nvPr/>
        </p:nvSpPr>
        <p:spPr>
          <a:xfrm>
            <a:off x="7148512" y="3712359"/>
            <a:ext cx="457200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3129"/>
              </a:buClr>
            </a:pPr>
            <a:endParaRPr lang="en-US" sz="4000" dirty="0">
              <a:solidFill>
                <a:srgbClr val="486C3C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Quality of Life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AI</a:t>
            </a:r>
            <a:endParaRPr lang="en-US" sz="4000" dirty="0">
              <a:solidFill>
                <a:srgbClr val="433129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52773658-970A-FEB5-9484-08B20A300361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026111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AFE85F6E-4D78-496E-AF95-4DF0A7244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2CAC77EA-F6A9-499C-7EFF-4B7E6BC47678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Two Primary Themes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E45FA369-A300-928D-798B-22D22236E73D}"/>
              </a:ext>
            </a:extLst>
          </p:cNvPr>
          <p:cNvSpPr txBox="1"/>
          <p:nvPr/>
        </p:nvSpPr>
        <p:spPr>
          <a:xfrm>
            <a:off x="914400" y="3441575"/>
            <a:ext cx="16459200" cy="4708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3129"/>
              </a:buClr>
            </a:pPr>
            <a:endParaRPr lang="en-US" sz="4000" b="1" dirty="0">
              <a:solidFill>
                <a:srgbClr val="486C3C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rgbClr val="486C3C"/>
                </a:solidFill>
                <a:latin typeface="Poppins" pitchFamily="2" charset="77"/>
                <a:cs typeface="Poppins" pitchFamily="2" charset="77"/>
              </a:rPr>
              <a:t>Quality of Life </a:t>
            </a: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updates make incremental progress in some commonly used parts of Slate</a:t>
            </a:r>
            <a:endParaRPr lang="en-US" sz="4000" dirty="0">
              <a:solidFill>
                <a:srgbClr val="486C3C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rgbClr val="486C3C"/>
                </a:solidFill>
                <a:latin typeface="Poppins" pitchFamily="2" charset="77"/>
                <a:cs typeface="Poppins" pitchFamily="2" charset="77"/>
              </a:rPr>
              <a:t>AI</a:t>
            </a: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lets you use natural language to automate manual processes and analyze data</a:t>
            </a: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5C4B37C5-EF4F-63F2-311F-EF153A800F0D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734512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>
          <a:extLst>
            <a:ext uri="{FF2B5EF4-FFF2-40B4-BE49-F238E27FC236}">
              <a16:creationId xmlns:a16="http://schemas.microsoft.com/office/drawing/2014/main" id="{67E6BC9B-B70E-D0F6-74E3-50EECD1FC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">
            <a:extLst>
              <a:ext uri="{FF2B5EF4-FFF2-40B4-BE49-F238E27FC236}">
                <a16:creationId xmlns:a16="http://schemas.microsoft.com/office/drawing/2014/main" id="{1ADBD03E-6EC5-EBC4-7107-9FDF3023999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7999" cy="1028699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">
            <a:extLst>
              <a:ext uri="{FF2B5EF4-FFF2-40B4-BE49-F238E27FC236}">
                <a16:creationId xmlns:a16="http://schemas.microsoft.com/office/drawing/2014/main" id="{7D42CED5-0FEB-2BA6-C6FE-9774511DFCD9}"/>
              </a:ext>
            </a:extLst>
          </p:cNvPr>
          <p:cNvSpPr txBox="1"/>
          <p:nvPr/>
        </p:nvSpPr>
        <p:spPr>
          <a:xfrm>
            <a:off x="723899" y="4220150"/>
            <a:ext cx="168402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Quality of Life</a:t>
            </a:r>
            <a:endParaRPr sz="8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6" name="Google Shape;46;p1" descr="Logo&#10;&#10;Description automatically generated">
            <a:extLst>
              <a:ext uri="{FF2B5EF4-FFF2-40B4-BE49-F238E27FC236}">
                <a16:creationId xmlns:a16="http://schemas.microsoft.com/office/drawing/2014/main" id="{C4B76378-08D2-85C4-04C0-0D2449A804E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6809" y="342900"/>
            <a:ext cx="3565461" cy="45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593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232434BE-C6D9-B17B-1864-3AEF16A14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DFA29F95-CF04-F9A0-0055-685FDE5480AD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UI Tweaks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CAB2EB99-3FDE-C0DB-9031-0CBAA3855019}"/>
              </a:ext>
            </a:extLst>
          </p:cNvPr>
          <p:cNvSpPr txBox="1"/>
          <p:nvPr/>
        </p:nvSpPr>
        <p:spPr>
          <a:xfrm>
            <a:off x="609600" y="4644035"/>
            <a:ext cx="6315075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3129"/>
              </a:buClr>
            </a:pPr>
            <a:r>
              <a:rPr lang="en-US" sz="28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Editing exports in express mode</a:t>
            </a:r>
            <a:endParaRPr lang="en-US" sz="2800" i="1" dirty="0">
              <a:solidFill>
                <a:srgbClr val="433129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17C61506-0A57-296F-455A-6532A6E6E3A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4;p2">
            <a:extLst>
              <a:ext uri="{FF2B5EF4-FFF2-40B4-BE49-F238E27FC236}">
                <a16:creationId xmlns:a16="http://schemas.microsoft.com/office/drawing/2014/main" id="{BF181CCC-4ADE-AE96-2A61-8C04A60D3067}"/>
              </a:ext>
            </a:extLst>
          </p:cNvPr>
          <p:cNvSpPr txBox="1"/>
          <p:nvPr/>
        </p:nvSpPr>
        <p:spPr>
          <a:xfrm>
            <a:off x="10648949" y="3090621"/>
            <a:ext cx="6315075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3129"/>
              </a:buClr>
            </a:pPr>
            <a:r>
              <a:rPr lang="en-US" sz="28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Enhanced tooltips</a:t>
            </a:r>
            <a:endParaRPr lang="en-US" sz="2800" i="1" dirty="0">
              <a:solidFill>
                <a:srgbClr val="433129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3" name="Google Shape;54;p2">
            <a:extLst>
              <a:ext uri="{FF2B5EF4-FFF2-40B4-BE49-F238E27FC236}">
                <a16:creationId xmlns:a16="http://schemas.microsoft.com/office/drawing/2014/main" id="{530EF03B-BB5E-078F-FE59-3EE03C3F9B81}"/>
              </a:ext>
            </a:extLst>
          </p:cNvPr>
          <p:cNvSpPr txBox="1"/>
          <p:nvPr/>
        </p:nvSpPr>
        <p:spPr>
          <a:xfrm>
            <a:off x="609599" y="8865260"/>
            <a:ext cx="6834189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3129"/>
              </a:buClr>
            </a:pPr>
            <a:r>
              <a:rPr lang="en-US" sz="28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App tab compression (Early Access)</a:t>
            </a:r>
            <a:endParaRPr lang="en-US" sz="2800" i="1" dirty="0">
              <a:solidFill>
                <a:srgbClr val="433129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4" name="Google Shape;54;p2">
            <a:extLst>
              <a:ext uri="{FF2B5EF4-FFF2-40B4-BE49-F238E27FC236}">
                <a16:creationId xmlns:a16="http://schemas.microsoft.com/office/drawing/2014/main" id="{DC99177F-DEF3-8F7B-4682-A0108A6179AD}"/>
              </a:ext>
            </a:extLst>
          </p:cNvPr>
          <p:cNvSpPr txBox="1"/>
          <p:nvPr/>
        </p:nvSpPr>
        <p:spPr>
          <a:xfrm>
            <a:off x="10648949" y="8865260"/>
            <a:ext cx="6315075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3129"/>
              </a:buClr>
            </a:pPr>
            <a:r>
              <a:rPr lang="en-US" sz="28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Modal minimizing/maximizing</a:t>
            </a:r>
            <a:endParaRPr lang="en-US" sz="2800" i="1" dirty="0">
              <a:solidFill>
                <a:srgbClr val="433129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663E8F-7F22-C3C2-34A5-5C9596D16B4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64022"/>
          <a:stretch>
            <a:fillRect/>
          </a:stretch>
        </p:blipFill>
        <p:spPr>
          <a:xfrm>
            <a:off x="262387" y="2401358"/>
            <a:ext cx="9393169" cy="1616960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ACA71CB-B0FB-9201-B0C2-ABE695614E9D}"/>
              </a:ext>
            </a:extLst>
          </p:cNvPr>
          <p:cNvSpPr/>
          <p:nvPr/>
        </p:nvSpPr>
        <p:spPr>
          <a:xfrm>
            <a:off x="3536155" y="2503252"/>
            <a:ext cx="692945" cy="636245"/>
          </a:xfrm>
          <a:prstGeom prst="roundRect">
            <a:avLst/>
          </a:prstGeom>
          <a:noFill/>
          <a:ln w="57150">
            <a:solidFill>
              <a:srgbClr val="486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6DC4F95-9A09-1803-400A-12958EEF032B}"/>
              </a:ext>
            </a:extLst>
          </p:cNvPr>
          <p:cNvSpPr/>
          <p:nvPr/>
        </p:nvSpPr>
        <p:spPr>
          <a:xfrm>
            <a:off x="7639054" y="3295984"/>
            <a:ext cx="514346" cy="533259"/>
          </a:xfrm>
          <a:prstGeom prst="roundRect">
            <a:avLst/>
          </a:prstGeom>
          <a:noFill/>
          <a:ln w="57150">
            <a:solidFill>
              <a:srgbClr val="486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592868A-B6CA-4BCD-7E7E-FECBD5DC93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06486" y="1759958"/>
            <a:ext cx="2405978" cy="11862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B7514D2-AC23-5F89-6C33-EC9D0E34AE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48949" y="1638034"/>
            <a:ext cx="2405978" cy="14301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7B9A111-019D-B0C1-0FD8-443576DFD4B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599" y="6868146"/>
            <a:ext cx="8052565" cy="17060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7206594-0B44-6F18-0FF8-77D53311E4A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648949" y="4018318"/>
            <a:ext cx="4100513" cy="484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6047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44D82444-6C56-116D-5DF0-6C4A4C675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A9A65D41-D555-B56C-2393-AF882DC2049F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Communication Triggers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51373A03-FDA1-34D4-962A-BB803640CEF6}"/>
              </a:ext>
            </a:extLst>
          </p:cNvPr>
          <p:cNvSpPr txBox="1"/>
          <p:nvPr/>
        </p:nvSpPr>
        <p:spPr>
          <a:xfrm>
            <a:off x="914400" y="2518246"/>
            <a:ext cx="16459200" cy="65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3">
              <a:lnSpc>
                <a:spcPct val="150000"/>
              </a:lnSpc>
              <a:buClr>
                <a:srgbClr val="433129"/>
              </a:buClr>
              <a:buSzPct val="125000"/>
            </a:pPr>
            <a:endParaRPr lang="en-US" sz="4000">
              <a:solidFill>
                <a:srgbClr val="486C3C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rgbClr val="486C3C"/>
                </a:solidFill>
                <a:latin typeface="Poppins" pitchFamily="2" charset="77"/>
                <a:cs typeface="Poppins" pitchFamily="2" charset="77"/>
              </a:rPr>
              <a:t>Reader Form Communications</a:t>
            </a:r>
          </a:p>
          <a:p>
            <a:pPr marL="914400" lvl="4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No longer requires a separate Deliver mailing</a:t>
            </a:r>
          </a:p>
          <a:p>
            <a:pPr marL="914400" lvl="4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Sends immediately and fewer objects to manage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rgbClr val="486C3C"/>
                </a:solidFill>
                <a:latin typeface="Poppins" pitchFamily="2" charset="77"/>
                <a:cs typeface="Poppins" pitchFamily="2" charset="77"/>
              </a:rPr>
              <a:t>Event Check-In Emails</a:t>
            </a:r>
          </a:p>
          <a:p>
            <a:pPr marL="914400" lvl="4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Sends immediately upon check-in</a:t>
            </a:r>
          </a:p>
          <a:p>
            <a:pPr marL="914400" lvl="4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Great for venue info (WiFi, food, restrooms, etc.)</a:t>
            </a:r>
            <a:endParaRPr lang="en-US" sz="4000" dirty="0">
              <a:solidFill>
                <a:srgbClr val="486C3C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A2B171A7-8477-CD61-6035-DBBB0CBF63C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2815163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052ED5D6-8A93-36CC-96E4-EFD93EAE9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75AD419E-A952-FCD4-6F3C-4428EB54FA1F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Portals and Tabs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6F9F953D-7924-9E3E-194F-B5CEC359D10D}"/>
              </a:ext>
            </a:extLst>
          </p:cNvPr>
          <p:cNvSpPr txBox="1"/>
          <p:nvPr/>
        </p:nvSpPr>
        <p:spPr>
          <a:xfrm>
            <a:off x="914400" y="3441576"/>
            <a:ext cx="16459200" cy="4708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3">
              <a:lnSpc>
                <a:spcPct val="150000"/>
              </a:lnSpc>
              <a:buClr>
                <a:srgbClr val="433129"/>
              </a:buClr>
              <a:buSzPct val="125000"/>
            </a:pPr>
            <a:endParaRPr lang="en-US" sz="4000" dirty="0">
              <a:solidFill>
                <a:srgbClr val="486C3C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Express portals on the homepage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Custom </a:t>
            </a:r>
            <a:r>
              <a:rPr lang="en-US" sz="4000" b="1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tab express </a:t>
            </a:r>
            <a:r>
              <a:rPr lang="en-US" sz="4000" b="1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portals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Subtabs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Widget tabs</a:t>
            </a:r>
            <a:endParaRPr lang="en-US" sz="4000" dirty="0">
              <a:solidFill>
                <a:srgbClr val="486C3C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F2F0A2D9-0B20-2E60-846C-97A36D6DF6E1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077533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C1CC8BE3-19A5-28AE-BD72-9EEA0F404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2EA8DD75-CA05-09AD-5EA0-AFC0CF04972A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Portals and Tabs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08FCE9E0-2714-05C4-A92D-E9E830E06063}"/>
              </a:ext>
            </a:extLst>
          </p:cNvPr>
          <p:cNvSpPr txBox="1"/>
          <p:nvPr/>
        </p:nvSpPr>
        <p:spPr>
          <a:xfrm>
            <a:off x="914400" y="1117160"/>
            <a:ext cx="1579245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3">
              <a:lnSpc>
                <a:spcPct val="150000"/>
              </a:lnSpc>
              <a:buClr>
                <a:srgbClr val="433129"/>
              </a:buClr>
              <a:buSzPct val="125000"/>
            </a:pPr>
            <a:endParaRPr lang="en-US" sz="4000">
              <a:solidFill>
                <a:srgbClr val="486C3C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rgbClr val="486C3C"/>
                </a:solidFill>
                <a:latin typeface="Poppins" pitchFamily="2" charset="77"/>
                <a:cs typeface="Poppins" pitchFamily="2" charset="77"/>
              </a:rPr>
              <a:t>Express portals on the homepage</a:t>
            </a:r>
          </a:p>
          <a:p>
            <a:pPr marL="914400" lvl="4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No longer need a dummy report for static content</a:t>
            </a: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69BCBB4E-2C67-3568-19A6-29CC059CD7A5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839B62-2FA0-9614-1A68-36FE45D19B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2900" y="4029428"/>
            <a:ext cx="9315450" cy="5846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196463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753EA1F9-A35A-D1B6-1A7B-6C73F0644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E35F7AE5-760A-542E-A21B-3A6B7E21B354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Portals and Tabs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5039784A-04EE-75A9-2912-FA35250A7DA2}"/>
              </a:ext>
            </a:extLst>
          </p:cNvPr>
          <p:cNvSpPr txBox="1"/>
          <p:nvPr/>
        </p:nvSpPr>
        <p:spPr>
          <a:xfrm>
            <a:off x="914400" y="1264301"/>
            <a:ext cx="1579245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3">
              <a:lnSpc>
                <a:spcPct val="150000"/>
              </a:lnSpc>
              <a:buClr>
                <a:srgbClr val="433129"/>
              </a:buClr>
              <a:buSzPct val="125000"/>
            </a:pPr>
            <a:endParaRPr lang="en-US" sz="4000">
              <a:solidFill>
                <a:srgbClr val="486C3C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rgbClr val="486C3C"/>
                </a:solidFill>
                <a:latin typeface="Poppins" pitchFamily="2" charset="77"/>
                <a:cs typeface="Poppins" pitchFamily="2" charset="77"/>
              </a:rPr>
              <a:t>Custom tab express portals</a:t>
            </a:r>
          </a:p>
          <a:p>
            <a:pPr marL="914400" lvl="4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Display form without clicking the edit icon</a:t>
            </a: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924402FD-195A-09D6-1360-8E25B2BEE573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0AED81B-1365-3853-56F2-21763E8920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9984" y="4729277"/>
            <a:ext cx="12688031" cy="286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588336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8F1928A3-6BA7-17A7-5500-23940557E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2ECAFA2A-D1A3-C3BA-97C6-E671242B4DB0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Portals and Tabs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7115A5BC-40A0-FE15-7740-EB2AC353BB4E}"/>
              </a:ext>
            </a:extLst>
          </p:cNvPr>
          <p:cNvSpPr txBox="1"/>
          <p:nvPr/>
        </p:nvSpPr>
        <p:spPr>
          <a:xfrm>
            <a:off x="914400" y="1264301"/>
            <a:ext cx="1579245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3">
              <a:lnSpc>
                <a:spcPct val="150000"/>
              </a:lnSpc>
              <a:buClr>
                <a:srgbClr val="433129"/>
              </a:buClr>
              <a:buSzPct val="125000"/>
            </a:pPr>
            <a:endParaRPr lang="en-US" sz="4000">
              <a:solidFill>
                <a:srgbClr val="486C3C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rgbClr val="486C3C"/>
                </a:solidFill>
                <a:latin typeface="Poppins" pitchFamily="2" charset="77"/>
                <a:cs typeface="Poppins" pitchFamily="2" charset="77"/>
              </a:rPr>
              <a:t>Custom tab express portals</a:t>
            </a:r>
          </a:p>
          <a:p>
            <a:pPr marL="914400" lvl="4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Change display based on submission</a:t>
            </a: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93BA5E01-FBB7-E970-309D-B5730F80F4B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5E7A1F-50FD-3838-A159-530C59D827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8592" y="4687498"/>
            <a:ext cx="15230816" cy="286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30081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7B1FB5AC-278A-7695-091A-236439792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CCFFA344-ADAF-85E0-7C16-127D04761EBE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Portals and Tabs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50F0F954-B687-3F66-A75C-E42FD82EB9F2}"/>
              </a:ext>
            </a:extLst>
          </p:cNvPr>
          <p:cNvSpPr txBox="1"/>
          <p:nvPr/>
        </p:nvSpPr>
        <p:spPr>
          <a:xfrm>
            <a:off x="914400" y="1264301"/>
            <a:ext cx="1579245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3">
              <a:lnSpc>
                <a:spcPct val="150000"/>
              </a:lnSpc>
              <a:buClr>
                <a:srgbClr val="433129"/>
              </a:buClr>
              <a:buSzPct val="125000"/>
            </a:pPr>
            <a:endParaRPr lang="en-US" sz="4000">
              <a:solidFill>
                <a:srgbClr val="486C3C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rgbClr val="486C3C"/>
                </a:solidFill>
                <a:latin typeface="Poppins" pitchFamily="2" charset="77"/>
                <a:cs typeface="Poppins" pitchFamily="2" charset="77"/>
              </a:rPr>
              <a:t>Custom tab express portals</a:t>
            </a:r>
          </a:p>
          <a:p>
            <a:pPr marL="914400" lvl="4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Determine if Person-scoped form needs to be Unsafe</a:t>
            </a: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210CC3CD-F1A4-7E98-DAD6-92A04DD753A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FD4909B-F71C-1C03-36B8-89FE65C763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5099" y="4793283"/>
            <a:ext cx="11531537" cy="336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98428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EA503EA9-0F4C-3A42-AE55-262788C42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657A119E-8BB9-3838-BEA1-663EEF5E027E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Portals and Tabs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8BCDB959-BC84-A054-9B2D-03E643BE4237}"/>
              </a:ext>
            </a:extLst>
          </p:cNvPr>
          <p:cNvSpPr txBox="1"/>
          <p:nvPr/>
        </p:nvSpPr>
        <p:spPr>
          <a:xfrm>
            <a:off x="914400" y="655496"/>
            <a:ext cx="16535400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3">
              <a:lnSpc>
                <a:spcPct val="150000"/>
              </a:lnSpc>
              <a:buClr>
                <a:srgbClr val="433129"/>
              </a:buClr>
              <a:buSzPct val="125000"/>
            </a:pPr>
            <a:endParaRPr lang="en-US" sz="4000" dirty="0">
              <a:solidFill>
                <a:srgbClr val="486C3C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486C3C"/>
                </a:solidFill>
                <a:latin typeface="Poppins" pitchFamily="2" charset="77"/>
                <a:cs typeface="Poppins" pitchFamily="2" charset="77"/>
              </a:rPr>
              <a:t>Subtabs</a:t>
            </a:r>
          </a:p>
          <a:p>
            <a:pPr marL="914400" lvl="4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Organize big custom tabs into smaller pieces, like app tabs</a:t>
            </a:r>
          </a:p>
          <a:p>
            <a:pPr marL="914400" lvl="4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More granular conditional </a:t>
            </a:r>
            <a:r>
              <a:rPr lang="en-US" sz="4000" b="1" dirty="0" err="1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permissioning</a:t>
            </a:r>
            <a:endParaRPr lang="en-US" sz="4000" b="1" dirty="0">
              <a:solidFill>
                <a:srgbClr val="486C3C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8B48F829-2295-F4BE-7973-C6A163A04803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498A37E-59B4-360A-603D-6883337CE9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5143500"/>
            <a:ext cx="17096861" cy="3834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10001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54A4ABEF-5235-5E24-C551-1DB355DDF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1AEDAAEB-031E-937D-5B28-9043FB311C95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Portals and Tabs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BC1E9CCF-5D13-9996-A12D-FD89E9E0E3DB}"/>
              </a:ext>
            </a:extLst>
          </p:cNvPr>
          <p:cNvSpPr txBox="1"/>
          <p:nvPr/>
        </p:nvSpPr>
        <p:spPr>
          <a:xfrm>
            <a:off x="914400" y="1117160"/>
            <a:ext cx="1653540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3">
              <a:lnSpc>
                <a:spcPct val="150000"/>
              </a:lnSpc>
              <a:buClr>
                <a:srgbClr val="433129"/>
              </a:buClr>
              <a:buSzPct val="125000"/>
            </a:pPr>
            <a:endParaRPr lang="en-US" sz="4000">
              <a:solidFill>
                <a:srgbClr val="486C3C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rgbClr val="486C3C"/>
                </a:solidFill>
                <a:latin typeface="Poppins" pitchFamily="2" charset="77"/>
                <a:cs typeface="Poppins" pitchFamily="2" charset="77"/>
              </a:rPr>
              <a:t>Widget tabs</a:t>
            </a:r>
          </a:p>
          <a:p>
            <a:pPr marL="914400" lvl="4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Organize big widgets into smaller pieces</a:t>
            </a: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7DBC1B76-A939-8C84-E1DF-815D1C2295F8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DC1B057-FEC9-7496-6F5A-46197E061C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0963" y="5143500"/>
            <a:ext cx="12786074" cy="361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98348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C0AC3A31-95EB-60BB-59D9-4E69BAD3F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A81BA9A9-0D70-1845-F117-A15F3572E23E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Other Features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2BABB7B9-D956-C58A-02C5-299728E1F8BD}"/>
              </a:ext>
            </a:extLst>
          </p:cNvPr>
          <p:cNvSpPr txBox="1"/>
          <p:nvPr/>
        </p:nvSpPr>
        <p:spPr>
          <a:xfrm>
            <a:off x="914400" y="2912641"/>
            <a:ext cx="16459200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3">
              <a:lnSpc>
                <a:spcPct val="150000"/>
              </a:lnSpc>
              <a:buClr>
                <a:srgbClr val="433129"/>
              </a:buClr>
              <a:buSzPct val="125000"/>
            </a:pPr>
            <a:endParaRPr lang="en-US" sz="4000" dirty="0">
              <a:solidFill>
                <a:srgbClr val="486C3C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Record a custom voicemail message for Slate Voice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Custom printed badge sizes for events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Preferred Partner Login</a:t>
            </a:r>
            <a:endParaRPr lang="en-US" sz="4000" dirty="0">
              <a:solidFill>
                <a:srgbClr val="486C3C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E46CA695-0DCE-29A2-5667-56FB61B6B7C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1961136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>
          <a:extLst>
            <a:ext uri="{FF2B5EF4-FFF2-40B4-BE49-F238E27FC236}">
              <a16:creationId xmlns:a16="http://schemas.microsoft.com/office/drawing/2014/main" id="{9286EE86-3639-642D-11EC-4BF5097EC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">
            <a:extLst>
              <a:ext uri="{FF2B5EF4-FFF2-40B4-BE49-F238E27FC236}">
                <a16:creationId xmlns:a16="http://schemas.microsoft.com/office/drawing/2014/main" id="{3C178833-5682-072F-2648-3FDBB31EB7D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7999" cy="1028699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">
            <a:extLst>
              <a:ext uri="{FF2B5EF4-FFF2-40B4-BE49-F238E27FC236}">
                <a16:creationId xmlns:a16="http://schemas.microsoft.com/office/drawing/2014/main" id="{6F29CA4C-8943-CD8A-E26E-FE387C65BB38}"/>
              </a:ext>
            </a:extLst>
          </p:cNvPr>
          <p:cNvSpPr txBox="1"/>
          <p:nvPr/>
        </p:nvSpPr>
        <p:spPr>
          <a:xfrm>
            <a:off x="723899" y="4220150"/>
            <a:ext cx="168402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Soon &amp; Future</a:t>
            </a:r>
            <a:endParaRPr sz="8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6" name="Google Shape;46;p1" descr="Logo&#10;&#10;Description automatically generated">
            <a:extLst>
              <a:ext uri="{FF2B5EF4-FFF2-40B4-BE49-F238E27FC236}">
                <a16:creationId xmlns:a16="http://schemas.microsoft.com/office/drawing/2014/main" id="{C3071DFC-FF17-557D-F133-EF5CA298F5C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6809" y="342900"/>
            <a:ext cx="3565461" cy="45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11453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58B53EF9-D804-058D-4E7B-134B5FA0D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A33681F1-13B1-4643-34DF-87387F561A57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Coming Soon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0691C7F1-E432-F182-2B63-9EEB7AAF2C0C}"/>
              </a:ext>
            </a:extLst>
          </p:cNvPr>
          <p:cNvSpPr txBox="1"/>
          <p:nvPr/>
        </p:nvSpPr>
        <p:spPr>
          <a:xfrm>
            <a:off x="914400" y="3441576"/>
            <a:ext cx="16459200" cy="4708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3">
              <a:lnSpc>
                <a:spcPct val="150000"/>
              </a:lnSpc>
              <a:buClr>
                <a:srgbClr val="433129"/>
              </a:buClr>
              <a:buSzPct val="125000"/>
            </a:pPr>
            <a:r>
              <a:rPr lang="en-US" sz="4000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These features are available to see but not ready to use: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Form response workflows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System tab write permissions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Entity materials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Time zone settings</a:t>
            </a: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72763D81-53B1-ECE6-E9A9-86D0E31E8C91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8502207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15D24FAB-67EB-D58C-A259-BD35D8C5B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EFCE1C12-29EA-EE28-DE9C-65708353C565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Future Features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5BCE66C1-EC0E-336C-D7E4-8F8B59F7C8C2}"/>
              </a:ext>
            </a:extLst>
          </p:cNvPr>
          <p:cNvSpPr txBox="1"/>
          <p:nvPr/>
        </p:nvSpPr>
        <p:spPr>
          <a:xfrm>
            <a:off x="914400" y="1674819"/>
            <a:ext cx="164592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3">
              <a:lnSpc>
                <a:spcPct val="150000"/>
              </a:lnSpc>
              <a:buClr>
                <a:srgbClr val="433129"/>
              </a:buClr>
              <a:buSzPct val="125000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These features were announced at Summit but aren’t out yet:</a:t>
            </a: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F911A8E8-B74A-9A3A-2B7B-33C5136C53F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9C355D-9DD9-C861-E506-8CF4434C718D}"/>
              </a:ext>
            </a:extLst>
          </p:cNvPr>
          <p:cNvSpPr txBox="1"/>
          <p:nvPr/>
        </p:nvSpPr>
        <p:spPr>
          <a:xfrm>
            <a:off x="914400" y="2660422"/>
            <a:ext cx="9144000" cy="7417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Integrated configuration tools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Query library inheritance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Joinable bridge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Legacy workflow migration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External access (exports, web services, portals, etc)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Slate.org contact sync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Campaigns reboot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Custom delivery windows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Searcher ("abacus") widgets in portals</a:t>
            </a:r>
            <a:endParaRPr lang="en-US" sz="3200" dirty="0">
              <a:solidFill>
                <a:srgbClr val="486C3C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E4E867-931E-83D5-889A-94E47DDDA712}"/>
              </a:ext>
            </a:extLst>
          </p:cNvPr>
          <p:cNvSpPr txBox="1"/>
          <p:nvPr/>
        </p:nvSpPr>
        <p:spPr>
          <a:xfrm>
            <a:off x="10363200" y="2660043"/>
            <a:ext cx="731520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AI Content Blocks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AI Campaigns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AI query knowledge, chat bot query knowledge, data studio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AI Slate Co-captain</a:t>
            </a:r>
            <a:endParaRPr lang="en-US" sz="3200" dirty="0">
              <a:solidFill>
                <a:srgbClr val="486C3C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194554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4A14FB1E-7721-68DD-5AC2-BAE1E3F0D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CDF68C99-097D-B607-2F06-4C56F800EAF1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Future Features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941D39DC-EC22-2FA8-4F17-DDB8CA371204}"/>
              </a:ext>
            </a:extLst>
          </p:cNvPr>
          <p:cNvSpPr txBox="1"/>
          <p:nvPr/>
        </p:nvSpPr>
        <p:spPr>
          <a:xfrm>
            <a:off x="914400" y="1674819"/>
            <a:ext cx="164592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3">
              <a:lnSpc>
                <a:spcPct val="150000"/>
              </a:lnSpc>
              <a:buClr>
                <a:srgbClr val="433129"/>
              </a:buClr>
              <a:buSzPct val="125000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These features were announced at Summit but aren’t out yet:</a:t>
            </a: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C2FD9DB0-E7FE-43B3-3621-C457B08F1F9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393771-189A-2356-3FBD-DD533413B190}"/>
              </a:ext>
            </a:extLst>
          </p:cNvPr>
          <p:cNvSpPr txBox="1"/>
          <p:nvPr/>
        </p:nvSpPr>
        <p:spPr>
          <a:xfrm>
            <a:off x="914400" y="2660422"/>
            <a:ext cx="9144000" cy="7417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Integrated configuration tools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486C3C"/>
                </a:solidFill>
                <a:latin typeface="Poppins" pitchFamily="2" charset="77"/>
                <a:cs typeface="Poppins" pitchFamily="2" charset="77"/>
              </a:rPr>
              <a:t>Query library inheritance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Joinable bridge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Legacy workflow migration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External access (exports, web services, portals, </a:t>
            </a:r>
            <a:r>
              <a:rPr lang="en-US" sz="3200" dirty="0" err="1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etc</a:t>
            </a:r>
            <a:r>
              <a:rPr lang="en-US" sz="3200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)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Slate.org</a:t>
            </a:r>
            <a:r>
              <a:rPr lang="en-US" sz="3200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contact sync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Campaigns reboot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Custom delivery windows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Searcher ("abacus") widgets in portals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149407-8484-4762-C0EC-16A58B1730C5}"/>
              </a:ext>
            </a:extLst>
          </p:cNvPr>
          <p:cNvSpPr txBox="1"/>
          <p:nvPr/>
        </p:nvSpPr>
        <p:spPr>
          <a:xfrm>
            <a:off x="10363200" y="2660043"/>
            <a:ext cx="731520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AI Content Blocks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AI Campaigns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486C3C"/>
                </a:solidFill>
                <a:latin typeface="Poppins" pitchFamily="2" charset="77"/>
                <a:cs typeface="Poppins" pitchFamily="2" charset="77"/>
              </a:rPr>
              <a:t>AI query knowledge</a:t>
            </a:r>
            <a:r>
              <a:rPr lang="en-US" sz="3200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, chat bot query knowledge, data studio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AI Slate Co-captain</a:t>
            </a:r>
          </a:p>
        </p:txBody>
      </p:sp>
    </p:spTree>
    <p:extLst>
      <p:ext uri="{BB962C8B-B14F-4D97-AF65-F5344CB8AC3E}">
        <p14:creationId xmlns:p14="http://schemas.microsoft.com/office/powerpoint/2010/main" val="2803791264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>
          <a:extLst>
            <a:ext uri="{FF2B5EF4-FFF2-40B4-BE49-F238E27FC236}">
              <a16:creationId xmlns:a16="http://schemas.microsoft.com/office/drawing/2014/main" id="{9FCA536D-EE2A-56E0-7759-E01F40604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">
            <a:extLst>
              <a:ext uri="{FF2B5EF4-FFF2-40B4-BE49-F238E27FC236}">
                <a16:creationId xmlns:a16="http://schemas.microsoft.com/office/drawing/2014/main" id="{D03CA0A1-FE55-7A6F-CA29-30196942968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7999" cy="1028699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">
            <a:extLst>
              <a:ext uri="{FF2B5EF4-FFF2-40B4-BE49-F238E27FC236}">
                <a16:creationId xmlns:a16="http://schemas.microsoft.com/office/drawing/2014/main" id="{BC3B25E0-C19C-D4F1-7B67-C77325B514B7}"/>
              </a:ext>
            </a:extLst>
          </p:cNvPr>
          <p:cNvSpPr txBox="1"/>
          <p:nvPr/>
        </p:nvSpPr>
        <p:spPr>
          <a:xfrm>
            <a:off x="723899" y="4220150"/>
            <a:ext cx="168402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AI</a:t>
            </a:r>
            <a:endParaRPr sz="8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6" name="Google Shape;46;p1" descr="Logo&#10;&#10;Description automatically generated">
            <a:extLst>
              <a:ext uri="{FF2B5EF4-FFF2-40B4-BE49-F238E27FC236}">
                <a16:creationId xmlns:a16="http://schemas.microsoft.com/office/drawing/2014/main" id="{64AB360D-61F7-17AA-3F85-8DEA5C4A8F1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6809" y="342900"/>
            <a:ext cx="3565461" cy="457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5480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162259B5-B962-BDD7-0ACF-5F42D2E8D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47C59CCA-7B46-5B3D-57A6-F85D4E4E32D8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Types of AI Features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7D652C6E-94CD-7A1B-BF2C-C17FC127B5BF}"/>
              </a:ext>
            </a:extLst>
          </p:cNvPr>
          <p:cNvSpPr txBox="1"/>
          <p:nvPr/>
        </p:nvSpPr>
        <p:spPr>
          <a:xfrm>
            <a:off x="914400" y="2979911"/>
            <a:ext cx="16459200" cy="5632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3">
              <a:lnSpc>
                <a:spcPct val="150000"/>
              </a:lnSpc>
              <a:buClr>
                <a:srgbClr val="433129"/>
              </a:buClr>
              <a:buSzPct val="125000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Best Uses of AI: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rgbClr val="486C3C"/>
                </a:solidFill>
                <a:latin typeface="Poppins" pitchFamily="2" charset="77"/>
                <a:cs typeface="Poppins" pitchFamily="2" charset="77"/>
              </a:rPr>
              <a:t>Streamlining Processes</a:t>
            </a: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: let the AI do repetetive tasks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rgbClr val="486C3C"/>
                </a:solidFill>
                <a:latin typeface="Poppins" pitchFamily="2" charset="77"/>
                <a:cs typeface="Poppins" pitchFamily="2" charset="77"/>
              </a:rPr>
              <a:t>Administrative Interactivity</a:t>
            </a: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: let Slate users talk to AI about the work they’re doing</a:t>
            </a:r>
          </a:p>
          <a:p>
            <a:pPr marL="0" lvl="3">
              <a:lnSpc>
                <a:spcPct val="150000"/>
              </a:lnSpc>
              <a:buClr>
                <a:srgbClr val="433129"/>
              </a:buClr>
              <a:buSzPct val="125000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Use Caution: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rgbClr val="486C3C"/>
                </a:solidFill>
                <a:latin typeface="Poppins" pitchFamily="2" charset="77"/>
                <a:cs typeface="Poppins" pitchFamily="2" charset="77"/>
              </a:rPr>
              <a:t>Constituent Interactivity</a:t>
            </a: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: letting your constituents talk to AI</a:t>
            </a: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826704E2-A29D-8054-A3B0-FEF9743A291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7262663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85027F69-89C7-91C2-87ED-3CA01FEAD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385D5609-3EC4-85ED-297E-B45C4B4766BA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AI Quality of Life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D4774385-D70F-6B17-D375-0EF76C6DFF79}"/>
              </a:ext>
            </a:extLst>
          </p:cNvPr>
          <p:cNvSpPr txBox="1"/>
          <p:nvPr/>
        </p:nvSpPr>
        <p:spPr>
          <a:xfrm>
            <a:off x="914400" y="2619392"/>
            <a:ext cx="16459200" cy="5632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3">
              <a:lnSpc>
                <a:spcPct val="150000"/>
              </a:lnSpc>
              <a:buClr>
                <a:srgbClr val="433129"/>
              </a:buClr>
              <a:buSzPct val="125000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Slate AI also got quality of life features: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Maximize the Slate AI view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Use Slate AI on mobile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Dictate to AI (speech to text)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View a history of past conversations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Ask about your calendar events</a:t>
            </a: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B79C7934-12A4-3C8F-F97E-E7494E6AAF1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D46DD1-E70E-B898-5DAF-402C98D19ED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9577"/>
          <a:stretch>
            <a:fillRect/>
          </a:stretch>
        </p:blipFill>
        <p:spPr>
          <a:xfrm>
            <a:off x="12417373" y="2136483"/>
            <a:ext cx="5413427" cy="659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5655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0B74CBB8-F785-C0CB-DB71-48081648A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E6A15CFD-8B0D-1D00-C00E-604F5C716563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AI Images and Files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D00A6566-152C-7AE4-07B6-3B18531C5B65}"/>
              </a:ext>
            </a:extLst>
          </p:cNvPr>
          <p:cNvSpPr txBox="1"/>
          <p:nvPr/>
        </p:nvSpPr>
        <p:spPr>
          <a:xfrm>
            <a:off x="914400" y="2912887"/>
            <a:ext cx="1645920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You can now upload images and files to Slate AI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Works just like similar AI tools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Watch out: they disappear after upload</a:t>
            </a: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E959E8D9-4B5D-16E6-997F-3F6119F8BF2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918BA9-97B1-60EE-9B43-7BC1A5FE6D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2577" y="7013237"/>
            <a:ext cx="10022845" cy="179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568942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CEE44924-EB02-E1AC-FC62-D63810DF6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59307516-AD46-4C1C-2909-714E9A08FC10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AI Chat Bot Improvements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5044AB51-5C8E-9EDF-A320-E5011EB86F74}"/>
              </a:ext>
            </a:extLst>
          </p:cNvPr>
          <p:cNvSpPr txBox="1"/>
          <p:nvPr/>
        </p:nvSpPr>
        <p:spPr>
          <a:xfrm>
            <a:off x="914400" y="2044098"/>
            <a:ext cx="550545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Customize the chat bot embed</a:t>
            </a: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B9C43B64-1A19-1131-373D-D0B5468B287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09F6FC-4552-2C1E-672C-26729806FE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9849" y="1940215"/>
            <a:ext cx="9401249" cy="774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48689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1FE252BE-5770-FBC8-6DF8-C3346F17A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CD8F8039-F143-2BBA-BD09-E729534A956F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AI Chat Bot Improvements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B0B8D40D-FF04-323B-FF29-1E9C4D1DDAE3}"/>
              </a:ext>
            </a:extLst>
          </p:cNvPr>
          <p:cNvSpPr txBox="1"/>
          <p:nvPr/>
        </p:nvSpPr>
        <p:spPr>
          <a:xfrm>
            <a:off x="914400" y="2369549"/>
            <a:ext cx="164592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View past conversations</a:t>
            </a: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525826B4-E2DB-B11D-85DF-F2A7F125FD7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6B2C20-0C7E-29C8-D3C5-03B61DE20A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8750" y="3829049"/>
            <a:ext cx="14573250" cy="471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14764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B5EFA936-F066-F89B-1873-D7A6A6D00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55BF0E53-5C32-2B2F-5C7C-1D7255D6CE8E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AI Form Scanner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62219975-E41B-07A6-F816-3FC042B69F30}"/>
              </a:ext>
            </a:extLst>
          </p:cNvPr>
          <p:cNvSpPr txBox="1"/>
          <p:nvPr/>
        </p:nvSpPr>
        <p:spPr>
          <a:xfrm>
            <a:off x="914400" y="1912349"/>
            <a:ext cx="16459200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Works with any image, including handwriting</a:t>
            </a: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E6B9AA7D-682C-0511-7582-C8C8BFA4858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787153-208D-A79A-339E-9FA3EC166AD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3268"/>
          <a:stretch>
            <a:fillRect/>
          </a:stretch>
        </p:blipFill>
        <p:spPr>
          <a:xfrm>
            <a:off x="11912599" y="3423676"/>
            <a:ext cx="5844913" cy="59753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3648F7-5DE9-C244-5455-FD7A652636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987" y="3165501"/>
            <a:ext cx="8423013" cy="1426478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425C6DE-A63B-2AFE-5591-468457960C70}"/>
              </a:ext>
            </a:extLst>
          </p:cNvPr>
          <p:cNvSpPr/>
          <p:nvPr/>
        </p:nvSpPr>
        <p:spPr>
          <a:xfrm>
            <a:off x="914400" y="3423676"/>
            <a:ext cx="838200" cy="918777"/>
          </a:xfrm>
          <a:prstGeom prst="roundRect">
            <a:avLst/>
          </a:prstGeom>
          <a:noFill/>
          <a:ln w="57150">
            <a:solidFill>
              <a:srgbClr val="486C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D1B879-7EC1-E8C5-5B4C-65F8D5FB59A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0297" b="27378"/>
          <a:stretch>
            <a:fillRect/>
          </a:stretch>
        </p:blipFill>
        <p:spPr>
          <a:xfrm>
            <a:off x="3280578" y="4632841"/>
            <a:ext cx="7247721" cy="505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52223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8FDA45F8-C39B-CA8F-B645-F7EFE7E0A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254BF917-D676-7A8C-08EF-9127CECD5EF0}"/>
              </a:ext>
            </a:extLst>
          </p:cNvPr>
          <p:cNvSpPr txBox="1"/>
          <p:nvPr/>
        </p:nvSpPr>
        <p:spPr>
          <a:xfrm>
            <a:off x="609600" y="2855026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AI </a:t>
            </a:r>
            <a:r>
              <a:rPr lang="en-US" sz="48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💚</a:t>
            </a: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 Data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89F02041-96A8-6E3A-CD55-323E3F06B4D4}"/>
              </a:ext>
            </a:extLst>
          </p:cNvPr>
          <p:cNvSpPr txBox="1"/>
          <p:nvPr/>
        </p:nvSpPr>
        <p:spPr>
          <a:xfrm>
            <a:off x="6653212" y="3712359"/>
            <a:ext cx="5710238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3129"/>
              </a:buClr>
            </a:pPr>
            <a:endParaRPr lang="en-US" sz="4000" dirty="0">
              <a:solidFill>
                <a:srgbClr val="486C3C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Dynamic Queries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AI Data Explorer</a:t>
            </a:r>
            <a:endParaRPr lang="en-US" sz="4000" dirty="0">
              <a:solidFill>
                <a:srgbClr val="433129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601D9298-7B3D-A44B-33C9-04A19F726D9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286570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12BEDF75-B56B-0785-9015-28154D1CF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D1C67A44-4308-5B1A-DD36-204F208B0194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Dynamic Queries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8D372EC2-B5AF-B6AF-71E2-2F80EF5E8060}"/>
              </a:ext>
            </a:extLst>
          </p:cNvPr>
          <p:cNvSpPr txBox="1"/>
          <p:nvPr/>
        </p:nvSpPr>
        <p:spPr>
          <a:xfrm>
            <a:off x="914400" y="3481368"/>
            <a:ext cx="1645920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Have you ever wished you could talk to your query results?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Query for a broad population, add relevant exports, and use natural language to filter further</a:t>
            </a: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7B544AFD-759E-6916-1BAA-3E73E3BE299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0399284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E420031E-6BE1-E875-1CC0-0F6A57874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7D1C4D30-6462-6DDA-460A-97ADB3F2F85B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Dynamic Queries</a:t>
            </a:r>
            <a:endParaRPr dirty="0"/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5A76D202-9B2D-6454-25CF-027EEF99BB3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C4A3C7-55FE-86DE-41A9-7C6EC03944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222" y="2646284"/>
            <a:ext cx="6873868" cy="49944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908CB1-68EC-B0A8-C5C2-C197BB605EC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2689" r="14721"/>
          <a:stretch>
            <a:fillRect/>
          </a:stretch>
        </p:blipFill>
        <p:spPr>
          <a:xfrm>
            <a:off x="7734301" y="2228849"/>
            <a:ext cx="9936879" cy="6553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BE3560-0D95-D2A4-D252-D38B37AC07F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2689" r="82759" b="73041"/>
          <a:stretch>
            <a:fillRect/>
          </a:stretch>
        </p:blipFill>
        <p:spPr>
          <a:xfrm>
            <a:off x="5571438" y="1866898"/>
            <a:ext cx="4325726" cy="779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938074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64F09EE4-C079-82F6-7E68-550A08C6D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6DB8F560-52B6-F514-51CB-8970A57E0A6B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Dynamic Queries</a:t>
            </a:r>
            <a:endParaRPr dirty="0"/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40F43B87-831F-1AB5-FE32-1F5DE77C33F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C87AAD-6F54-EAA0-8351-7F9AE40422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750" y="3366696"/>
            <a:ext cx="6832600" cy="44367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C1B6EF-AB0C-C5FB-6741-1E9F3BC1DA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9120" y="2209800"/>
            <a:ext cx="10566130" cy="70607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B93163-9523-7640-251A-D093EEAE2FD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84077" b="92176"/>
          <a:stretch>
            <a:fillRect/>
          </a:stretch>
        </p:blipFill>
        <p:spPr>
          <a:xfrm>
            <a:off x="5848350" y="1704633"/>
            <a:ext cx="3219450" cy="105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077442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3E6AFF11-A725-BB65-27AA-C5D2962C2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4F64BBD4-4931-8628-8071-985D611DFE41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AI Data Explorer</a:t>
            </a:r>
            <a:endParaRPr dirty="0"/>
          </a:p>
        </p:txBody>
      </p:sp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56218B45-9C3F-EBF2-9723-3FDDF1A5029B}"/>
              </a:ext>
            </a:extLst>
          </p:cNvPr>
          <p:cNvSpPr txBox="1"/>
          <p:nvPr/>
        </p:nvSpPr>
        <p:spPr>
          <a:xfrm>
            <a:off x="800100" y="3227020"/>
            <a:ext cx="6419850" cy="4708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The biggest improvement in report building in Slate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Highlights the benefits of conversational AI</a:t>
            </a: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3178F1FA-6ECC-B453-8047-F3A6FD998FC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650788-C7D2-1FA3-9820-1F5418082E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1204" y="2742883"/>
            <a:ext cx="10345796" cy="636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37922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C0A205BF-D468-FB44-0141-FB6956C66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B8C1B5AA-08DF-1950-7BD2-7C7976EC795B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AI Data Explorer</a:t>
            </a:r>
            <a:endParaRPr dirty="0"/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F053A948-84B3-1F72-DC51-2DE274336255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C63702-66B4-0135-D8D5-3E256326105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5245" r="24786"/>
          <a:stretch>
            <a:fillRect/>
          </a:stretch>
        </p:blipFill>
        <p:spPr>
          <a:xfrm>
            <a:off x="1028700" y="1733315"/>
            <a:ext cx="11125200" cy="82793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310F24-3065-A74A-6FED-DC3CBA3FC00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7451" t="9457" b="62927"/>
          <a:stretch>
            <a:fillRect/>
          </a:stretch>
        </p:blipFill>
        <p:spPr>
          <a:xfrm>
            <a:off x="12691638" y="565999"/>
            <a:ext cx="5450341" cy="501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459132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1D766055-4830-7EB6-166C-790139679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F7F561FD-AB90-904F-4E41-6149BE49C7B9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AI Data Explorer</a:t>
            </a:r>
            <a:endParaRPr dirty="0"/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A4547950-18F9-64AF-E699-2FD2F251A7DE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A0BE6E-707B-CD34-BF52-4BEC22C4D13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6101" r="23775"/>
          <a:stretch>
            <a:fillRect/>
          </a:stretch>
        </p:blipFill>
        <p:spPr>
          <a:xfrm>
            <a:off x="1047750" y="1733549"/>
            <a:ext cx="11163300" cy="81303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6DAC8D-3C76-1762-4DBF-12C465D60FC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77451" t="9458" b="51913"/>
          <a:stretch>
            <a:fillRect/>
          </a:stretch>
        </p:blipFill>
        <p:spPr>
          <a:xfrm>
            <a:off x="12691638" y="565999"/>
            <a:ext cx="5450341" cy="701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78746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952C9811-F354-3DA3-2B60-19CCFBA61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3DB31886-0B58-F532-8B9F-E6A0130CE603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AI Data Explorer</a:t>
            </a:r>
            <a:endParaRPr dirty="0"/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BC71201F-3D3A-AC69-DE4A-58216281171D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05F970F-2D3C-15AC-A987-43C34275C92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4464" r="24264"/>
          <a:stretch>
            <a:fillRect/>
          </a:stretch>
        </p:blipFill>
        <p:spPr>
          <a:xfrm>
            <a:off x="1047750" y="1723475"/>
            <a:ext cx="11041644" cy="82750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075FAD-966C-F07F-804A-E0968434DF9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7451" t="9458" b="40310"/>
          <a:stretch>
            <a:fillRect/>
          </a:stretch>
        </p:blipFill>
        <p:spPr>
          <a:xfrm>
            <a:off x="12691638" y="565998"/>
            <a:ext cx="5450341" cy="912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82269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07A44A7F-89C6-2E4C-576C-B979F09A3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696E6CF0-690D-90E7-E40A-09588374587B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AI Data Explorer</a:t>
            </a:r>
            <a:endParaRPr dirty="0"/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22EC2572-F719-9A8B-AA1F-134C341B5B7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5933856-7E59-F208-B4A7-048C183375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527" y="1674819"/>
            <a:ext cx="12166671" cy="75381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3331AB-86B6-B559-4421-055144AFA7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61658" y="3358670"/>
            <a:ext cx="5926342" cy="30686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3342D0-8DA1-EB03-3F1F-36F836F649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527" y="5443915"/>
            <a:ext cx="12093648" cy="753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33210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1714C55D-BEA1-2B7F-8787-F63151763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">
            <a:extLst>
              <a:ext uri="{FF2B5EF4-FFF2-40B4-BE49-F238E27FC236}">
                <a16:creationId xmlns:a16="http://schemas.microsoft.com/office/drawing/2014/main" id="{862D2FA0-2801-2BC7-D05F-8EEB7B6063C7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AI Data Explorer</a:t>
            </a:r>
            <a:endParaRPr dirty="0"/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0C07A3B9-4B4A-355F-B7DF-9771909E8155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1D8FF32-CE0F-2EBF-BF28-2E0F78328D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3427" y="1824835"/>
            <a:ext cx="12632546" cy="790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381622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alphaModFix amt="56000"/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Shape 50">
          <a:extLst>
            <a:ext uri="{FF2B5EF4-FFF2-40B4-BE49-F238E27FC236}">
              <a16:creationId xmlns:a16="http://schemas.microsoft.com/office/drawing/2014/main" id="{578A34C3-1791-D02A-BB6C-AD6948960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">
            <a:extLst>
              <a:ext uri="{FF2B5EF4-FFF2-40B4-BE49-F238E27FC236}">
                <a16:creationId xmlns:a16="http://schemas.microsoft.com/office/drawing/2014/main" id="{3A69FB4F-FE2E-9810-1E22-EE3D18E8C75F}"/>
              </a:ext>
            </a:extLst>
          </p:cNvPr>
          <p:cNvSpPr txBox="1"/>
          <p:nvPr/>
        </p:nvSpPr>
        <p:spPr>
          <a:xfrm>
            <a:off x="914400" y="3065040"/>
            <a:ext cx="16459200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rgbClr val="486C3C"/>
                </a:solidFill>
                <a:latin typeface="Poppins" pitchFamily="2" charset="77"/>
                <a:cs typeface="Poppins" pitchFamily="2" charset="77"/>
              </a:rPr>
              <a:t>Tweaks throughout Slate </a:t>
            </a: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make common actions simpler</a:t>
            </a:r>
            <a:endParaRPr lang="en-US" sz="4000" dirty="0">
              <a:solidFill>
                <a:srgbClr val="486C3C"/>
              </a:solidFill>
              <a:latin typeface="Poppins Medium" panose="00000600000000000000" pitchFamily="2" charset="0"/>
              <a:cs typeface="Poppins Medium" panose="00000600000000000000" pitchFamily="2" charset="0"/>
            </a:endParaRP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rgbClr val="486C3C"/>
                </a:solidFill>
                <a:latin typeface="Poppins" pitchFamily="2" charset="77"/>
                <a:cs typeface="Poppins" pitchFamily="2" charset="77"/>
              </a:rPr>
              <a:t>More customization</a:t>
            </a: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 with portals and tabs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Use AI to </a:t>
            </a:r>
            <a:r>
              <a:rPr lang="en-US" sz="4000" b="1">
                <a:solidFill>
                  <a:srgbClr val="486C3C"/>
                </a:solidFill>
                <a:latin typeface="Poppins" pitchFamily="2" charset="77"/>
                <a:cs typeface="Poppins" pitchFamily="2" charset="77"/>
              </a:rPr>
              <a:t>automate manual processes</a:t>
            </a:r>
          </a:p>
          <a:p>
            <a:pPr marL="457200" lvl="3" indent="-457200">
              <a:lnSpc>
                <a:spcPct val="150000"/>
              </a:lnSpc>
              <a:buClr>
                <a:srgbClr val="433129"/>
              </a:buClr>
              <a:buSzPct val="125000"/>
              <a:buFont typeface="Arial" panose="020B0604020202020204" pitchFamily="34" charset="0"/>
              <a:buChar char="•"/>
            </a:pPr>
            <a:r>
              <a:rPr lang="en-US" sz="4000" b="1">
                <a:solidFill>
                  <a:srgbClr val="486C3C"/>
                </a:solidFill>
                <a:latin typeface="Poppins" pitchFamily="2" charset="77"/>
                <a:cs typeface="Poppins" pitchFamily="2" charset="77"/>
              </a:rPr>
              <a:t>Have a conversation </a:t>
            </a:r>
            <a:r>
              <a:rPr lang="en-US" sz="4000">
                <a:solidFill>
                  <a:srgbClr val="486C3C"/>
                </a:solidFill>
                <a:latin typeface="Poppins Medium" panose="00000600000000000000" pitchFamily="2" charset="0"/>
                <a:cs typeface="Poppins Medium" panose="00000600000000000000" pitchFamily="2" charset="0"/>
              </a:rPr>
              <a:t>with your data</a:t>
            </a:r>
          </a:p>
        </p:txBody>
      </p:sp>
      <p:pic>
        <p:nvPicPr>
          <p:cNvPr id="5" name="Google Shape;98;p7" descr="Logo&#10;&#10;Description automatically generated with medium confidence">
            <a:extLst>
              <a:ext uri="{FF2B5EF4-FFF2-40B4-BE49-F238E27FC236}">
                <a16:creationId xmlns:a16="http://schemas.microsoft.com/office/drawing/2014/main" id="{D1905538-62E3-3BD6-9590-9EFDDBBBE37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0" y="9875520"/>
            <a:ext cx="2139979" cy="2743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2;p2">
            <a:extLst>
              <a:ext uri="{FF2B5EF4-FFF2-40B4-BE49-F238E27FC236}">
                <a16:creationId xmlns:a16="http://schemas.microsoft.com/office/drawing/2014/main" id="{4BB7171A-D587-1C41-7A16-95DBD4995114}"/>
              </a:ext>
            </a:extLst>
          </p:cNvPr>
          <p:cNvSpPr txBox="1"/>
          <p:nvPr/>
        </p:nvSpPr>
        <p:spPr>
          <a:xfrm>
            <a:off x="609600" y="597601"/>
            <a:ext cx="16840200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 b="1" i="0">
                <a:solidFill>
                  <a:srgbClr val="486C3C"/>
                </a:solidFill>
                <a:latin typeface="Poppins"/>
                <a:ea typeface="Poppins"/>
                <a:cs typeface="Poppins"/>
                <a:sym typeface="Poppins"/>
              </a:rPr>
              <a:t>Key Takeaways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23882657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>
          <a:extLst>
            <a:ext uri="{FF2B5EF4-FFF2-40B4-BE49-F238E27FC236}">
              <a16:creationId xmlns:a16="http://schemas.microsoft.com/office/drawing/2014/main" id="{D7B9B448-C417-6AAA-12C0-861FA2D18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">
            <a:extLst>
              <a:ext uri="{FF2B5EF4-FFF2-40B4-BE49-F238E27FC236}">
                <a16:creationId xmlns:a16="http://schemas.microsoft.com/office/drawing/2014/main" id="{8F2C2A79-523E-6D2C-9688-93B375325A3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18287999" cy="10286999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">
            <a:extLst>
              <a:ext uri="{FF2B5EF4-FFF2-40B4-BE49-F238E27FC236}">
                <a16:creationId xmlns:a16="http://schemas.microsoft.com/office/drawing/2014/main" id="{02648293-C770-34D2-85CE-2FC6506778D1}"/>
              </a:ext>
            </a:extLst>
          </p:cNvPr>
          <p:cNvSpPr txBox="1"/>
          <p:nvPr/>
        </p:nvSpPr>
        <p:spPr>
          <a:xfrm>
            <a:off x="723900" y="3558451"/>
            <a:ext cx="16840200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i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Questions</a:t>
            </a:r>
            <a:endParaRPr sz="80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" name="Google Shape;45;p1">
            <a:extLst>
              <a:ext uri="{FF2B5EF4-FFF2-40B4-BE49-F238E27FC236}">
                <a16:creationId xmlns:a16="http://schemas.microsoft.com/office/drawing/2014/main" id="{D8135112-44B6-2B21-DB0E-08D44EB5EB53}"/>
              </a:ext>
            </a:extLst>
          </p:cNvPr>
          <p:cNvSpPr txBox="1"/>
          <p:nvPr/>
        </p:nvSpPr>
        <p:spPr>
          <a:xfrm>
            <a:off x="609600" y="6532085"/>
            <a:ext cx="16840200" cy="1908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 b="1" i="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Max </a:t>
            </a:r>
            <a:r>
              <a:rPr lang="en-US" sz="5000" b="1" i="0" dirty="0" err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Zeryck</a:t>
            </a:r>
            <a:endParaRPr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Senior Slate Developer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mzeryck@ReWorkflow.com | ReWorkflow.com</a:t>
            </a:r>
            <a:endParaRPr dirty="0"/>
          </a:p>
        </p:txBody>
      </p:sp>
      <p:pic>
        <p:nvPicPr>
          <p:cNvPr id="46" name="Google Shape;46;p1" descr="Logo&#10;&#10;Description automatically generated">
            <a:extLst>
              <a:ext uri="{FF2B5EF4-FFF2-40B4-BE49-F238E27FC236}">
                <a16:creationId xmlns:a16="http://schemas.microsoft.com/office/drawing/2014/main" id="{DC401771-9DF7-4D66-FE8C-E9792F6A596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6809" y="342900"/>
            <a:ext cx="3565461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The image depicts a QR code with a visible pattern of black and white dots.&#10;&#10;AI-generated content may be incorrect.">
            <a:extLst>
              <a:ext uri="{FF2B5EF4-FFF2-40B4-BE49-F238E27FC236}">
                <a16:creationId xmlns:a16="http://schemas.microsoft.com/office/drawing/2014/main" id="{ED64BE1F-53BF-D1E5-DF24-9959C439F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1648400"/>
            <a:ext cx="4363517" cy="4363517"/>
          </a:xfrm>
          <a:prstGeom prst="rect">
            <a:avLst/>
          </a:prstGeom>
        </p:spPr>
      </p:pic>
      <p:sp>
        <p:nvSpPr>
          <p:cNvPr id="7" name="Google Shape;45;p1">
            <a:extLst>
              <a:ext uri="{FF2B5EF4-FFF2-40B4-BE49-F238E27FC236}">
                <a16:creationId xmlns:a16="http://schemas.microsoft.com/office/drawing/2014/main" id="{893112A8-F5EA-504A-E0E2-AFAA914EF399}"/>
              </a:ext>
            </a:extLst>
          </p:cNvPr>
          <p:cNvSpPr txBox="1"/>
          <p:nvPr/>
        </p:nvSpPr>
        <p:spPr>
          <a:xfrm>
            <a:off x="838200" y="6092627"/>
            <a:ext cx="4459014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dirty="0">
                <a:solidFill>
                  <a:schemeClr val="lt1"/>
                </a:solidFill>
                <a:latin typeface="Poppins"/>
                <a:cs typeface="Poppins"/>
              </a:rPr>
              <a:t>Download this PPT</a:t>
            </a:r>
            <a:endParaRPr sz="3400" dirty="0">
              <a:solidFill>
                <a:schemeClr val="lt1"/>
              </a:solidFill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4161786048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2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3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4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5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6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7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8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9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10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11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12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13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14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15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16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17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18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19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20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21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22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23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24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25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26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27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28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29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30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31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ppt/theme/themeOverride32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1a8f485-2b28-4c2b-ba9d-51c22f77c253" xsi:nil="true"/>
    <lcf76f155ced4ddcb4097134ff3c332f xmlns="a66a01da-e7b2-47bc-9bb3-9b4ac380406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D5A603B64A074EABA2F0619E82F933" ma:contentTypeVersion="11" ma:contentTypeDescription="Create a new document." ma:contentTypeScope="" ma:versionID="fd67d5dd631f98f21be985f5bd0f6594">
  <xsd:schema xmlns:xsd="http://www.w3.org/2001/XMLSchema" xmlns:xs="http://www.w3.org/2001/XMLSchema" xmlns:p="http://schemas.microsoft.com/office/2006/metadata/properties" xmlns:ns2="a66a01da-e7b2-47bc-9bb3-9b4ac380406f" xmlns:ns3="71a8f485-2b28-4c2b-ba9d-51c22f77c253" targetNamespace="http://schemas.microsoft.com/office/2006/metadata/properties" ma:root="true" ma:fieldsID="43e296beefb68aa7f4fca685040922af" ns2:_="" ns3:_="">
    <xsd:import namespace="a66a01da-e7b2-47bc-9bb3-9b4ac380406f"/>
    <xsd:import namespace="71a8f485-2b28-4c2b-ba9d-51c22f77c2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6a01da-e7b2-47bc-9bb3-9b4ac38040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bdff275-fe09-490f-9dca-5b8ff1d677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8f485-2b28-4c2b-ba9d-51c22f77c25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ac4d523-36a2-4557-be53-7caf08493805}" ma:internalName="TaxCatchAll" ma:showField="CatchAllData" ma:web="71a8f485-2b28-4c2b-ba9d-51c22f77c2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6AE7FEA-5D24-4160-BFDD-017A211C74FD}">
  <ds:schemaRefs>
    <ds:schemaRef ds:uri="http://schemas.microsoft.com/office/infopath/2007/PartnerControls"/>
    <ds:schemaRef ds:uri="71a8f485-2b28-4c2b-ba9d-51c22f77c253"/>
    <ds:schemaRef ds:uri="http://purl.org/dc/terms/"/>
    <ds:schemaRef ds:uri="http://www.w3.org/XML/1998/namespace"/>
    <ds:schemaRef ds:uri="http://purl.org/dc/dcmitype/"/>
    <ds:schemaRef ds:uri="http://purl.org/dc/elements/1.1/"/>
    <ds:schemaRef ds:uri="a66a01da-e7b2-47bc-9bb3-9b4ac380406f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68E59562-D5A0-466A-85EB-09C6CEC94D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66a01da-e7b2-47bc-9bb3-9b4ac380406f"/>
    <ds:schemaRef ds:uri="71a8f485-2b28-4c2b-ba9d-51c22f77c2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E927567-367E-426F-977D-C6E7961D8FF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9130</TotalTime>
  <Words>681</Words>
  <Application>Microsoft Office PowerPoint</Application>
  <PresentationFormat>Custom</PresentationFormat>
  <Paragraphs>151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Poppins Medium</vt:lpstr>
      <vt:lpstr>Arial</vt:lpstr>
      <vt:lpstr>Tw Cen MT</vt:lpstr>
      <vt:lpstr>Poppins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 Rowand</dc:creator>
  <cp:lastModifiedBy>Jon Rowand</cp:lastModifiedBy>
  <cp:revision>16</cp:revision>
  <dcterms:created xsi:type="dcterms:W3CDTF">2022-05-09T15:33:33Z</dcterms:created>
  <dcterms:modified xsi:type="dcterms:W3CDTF">2026-10-07T14:53:52Z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2022-05-09T00:00:00Z</vt:filetime>
  </property>
  <property fmtid="{D5CDD505-2E9C-101B-9397-08002B2CF9AE}" pid="3" name="Creator">
    <vt:lpwstr>Canva</vt:lpwstr>
  </property>
  <property fmtid="{D5CDD505-2E9C-101B-9397-08002B2CF9AE}" pid="4" name="LastSaved">
    <vt:filetime>2022-05-09T00:00:00Z</vt:filetime>
  </property>
  <property fmtid="{D5CDD505-2E9C-101B-9397-08002B2CF9AE}" pid="5" name="ContentTypeId">
    <vt:lpwstr>0x01010035D5A603B64A074EABA2F0619E82F933</vt:lpwstr>
  </property>
  <property fmtid="{D5CDD505-2E9C-101B-9397-08002B2CF9AE}" pid="6" name="Order">
    <vt:r8>40800</vt:r8>
  </property>
  <property fmtid="{D5CDD505-2E9C-101B-9397-08002B2CF9AE}" pid="7" name="xd_Signature">
    <vt:bool>false</vt:bool>
  </property>
  <property fmtid="{D5CDD505-2E9C-101B-9397-08002B2CF9AE}" pid="8" name="xd_ProgID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ComplianceAssetId">
    <vt:lpwstr/>
  </property>
  <property fmtid="{D5CDD505-2E9C-101B-9397-08002B2CF9AE}" pid="12" name="TemplateUrl">
    <vt:lpwstr/>
  </property>
  <property fmtid="{D5CDD505-2E9C-101B-9397-08002B2CF9AE}" pid="13" name="MediaServiceImageTags">
    <vt:lpwstr/>
  </property>
</Properties>
</file>