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82" r:id="rId9"/>
    <p:sldId id="284" r:id="rId10"/>
    <p:sldId id="263" r:id="rId11"/>
    <p:sldId id="292" r:id="rId12"/>
    <p:sldId id="264" r:id="rId13"/>
    <p:sldId id="293" r:id="rId14"/>
    <p:sldId id="265" r:id="rId15"/>
    <p:sldId id="291" r:id="rId16"/>
    <p:sldId id="266" r:id="rId17"/>
    <p:sldId id="289" r:id="rId18"/>
    <p:sldId id="267" r:id="rId19"/>
    <p:sldId id="294" r:id="rId20"/>
    <p:sldId id="295" r:id="rId21"/>
    <p:sldId id="268" r:id="rId22"/>
    <p:sldId id="285" r:id="rId23"/>
    <p:sldId id="269" r:id="rId24"/>
    <p:sldId id="288" r:id="rId25"/>
    <p:sldId id="270" r:id="rId26"/>
    <p:sldId id="271" r:id="rId27"/>
    <p:sldId id="296" r:id="rId28"/>
    <p:sldId id="272" r:id="rId29"/>
    <p:sldId id="297" r:id="rId30"/>
    <p:sldId id="273" r:id="rId31"/>
    <p:sldId id="290" r:id="rId32"/>
    <p:sldId id="274" r:id="rId33"/>
    <p:sldId id="275" r:id="rId34"/>
    <p:sldId id="276" r:id="rId35"/>
    <p:sldId id="277" r:id="rId36"/>
    <p:sldId id="278" r:id="rId37"/>
    <p:sldId id="279" r:id="rId38"/>
    <p:sldId id="298" r:id="rId39"/>
    <p:sldId id="280" r:id="rId40"/>
    <p:sldId id="281" r:id="rId41"/>
    <p:sldId id="283" r:id="rId4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6C3C"/>
    <a:srgbClr val="4331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0D6F33-C896-D94E-B3FB-7DDF4230CC09}" v="1132" dt="2026-05-12T14:18:21.1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67"/>
    <p:restoredTop sz="94610"/>
  </p:normalViewPr>
  <p:slideViewPr>
    <p:cSldViewPr snapToGrid="0" snapToObjects="1">
      <p:cViewPr>
        <p:scale>
          <a:sx n="128" d="100"/>
          <a:sy n="128" d="100"/>
        </p:scale>
        <p:origin x="1984" y="8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Raffield" userId="fdc0c61a-7f95-423d-b551-55c652bcb300" providerId="ADAL" clId="{437FF52F-1FFE-5E64-883C-D7DD7A413E4D}"/>
    <pc:docChg chg="undo custSel addSld delSld modSld sldOrd">
      <pc:chgData name="Bailey Raffield" userId="fdc0c61a-7f95-423d-b551-55c652bcb300" providerId="ADAL" clId="{437FF52F-1FFE-5E64-883C-D7DD7A413E4D}" dt="2026-05-12T14:40:02.705" v="2541" actId="20577"/>
      <pc:docMkLst>
        <pc:docMk/>
      </pc:docMkLst>
      <pc:sldChg chg="addSp delSp modSp mod">
        <pc:chgData name="Bailey Raffield" userId="fdc0c61a-7f95-423d-b551-55c652bcb300" providerId="ADAL" clId="{437FF52F-1FFE-5E64-883C-D7DD7A413E4D}" dt="2026-05-09T02:59:05.629" v="2370" actId="20577"/>
        <pc:sldMkLst>
          <pc:docMk/>
          <pc:sldMk cId="0" sldId="256"/>
        </pc:sldMkLst>
        <pc:spChg chg="mod">
          <ac:chgData name="Bailey Raffield" userId="fdc0c61a-7f95-423d-b551-55c652bcb300" providerId="ADAL" clId="{437FF52F-1FFE-5E64-883C-D7DD7A413E4D}" dt="2026-05-09T02:58:36.997" v="2358" actId="1076"/>
          <ac:spMkLst>
            <pc:docMk/>
            <pc:sldMk cId="0" sldId="256"/>
            <ac:spMk id="6" creationId="{00000000-0000-0000-0000-000000000000}"/>
          </ac:spMkLst>
        </pc:spChg>
        <pc:spChg chg="mod">
          <ac:chgData name="Bailey Raffield" userId="fdc0c61a-7f95-423d-b551-55c652bcb300" providerId="ADAL" clId="{437FF52F-1FFE-5E64-883C-D7DD7A413E4D}" dt="2026-05-09T02:59:05.629" v="2370" actId="20577"/>
          <ac:spMkLst>
            <pc:docMk/>
            <pc:sldMk cId="0" sldId="256"/>
            <ac:spMk id="7" creationId="{00000000-0000-0000-0000-000000000000}"/>
          </ac:spMkLst>
        </pc:spChg>
        <pc:picChg chg="add mod">
          <ac:chgData name="Bailey Raffield" userId="fdc0c61a-7f95-423d-b551-55c652bcb300" providerId="ADAL" clId="{437FF52F-1FFE-5E64-883C-D7DD7A413E4D}" dt="2026-05-09T02:58:35.529" v="2357" actId="167"/>
          <ac:picMkLst>
            <pc:docMk/>
            <pc:sldMk cId="0" sldId="256"/>
            <ac:picMk id="14" creationId="{6AD4D656-9523-D9C0-1786-B0857BF80B0D}"/>
          </ac:picMkLst>
        </pc:picChg>
        <pc:picChg chg="add mod">
          <ac:chgData name="Bailey Raffield" userId="fdc0c61a-7f95-423d-b551-55c652bcb300" providerId="ADAL" clId="{437FF52F-1FFE-5E64-883C-D7DD7A413E4D}" dt="2026-05-09T00:50:49.633" v="309"/>
          <ac:picMkLst>
            <pc:docMk/>
            <pc:sldMk cId="0" sldId="256"/>
            <ac:picMk id="15" creationId="{CFC96C14-43C1-7240-5A8E-DB36B2E84AF5}"/>
          </ac:picMkLst>
        </pc:picChg>
      </pc:sldChg>
      <pc:sldChg chg="addSp delSp modSp mod">
        <pc:chgData name="Bailey Raffield" userId="fdc0c61a-7f95-423d-b551-55c652bcb300" providerId="ADAL" clId="{437FF52F-1FFE-5E64-883C-D7DD7A413E4D}" dt="2026-05-09T00:47:59.665" v="293" actId="171"/>
        <pc:sldMkLst>
          <pc:docMk/>
          <pc:sldMk cId="0" sldId="257"/>
        </pc:sldMkLst>
        <pc:spChg chg="mod">
          <ac:chgData name="Bailey Raffield" userId="fdc0c61a-7f95-423d-b551-55c652bcb300" providerId="ADAL" clId="{437FF52F-1FFE-5E64-883C-D7DD7A413E4D}" dt="2026-05-09T00:33:27.399" v="247" actId="14100"/>
          <ac:spMkLst>
            <pc:docMk/>
            <pc:sldMk cId="0" sldId="257"/>
            <ac:spMk id="3" creationId="{00000000-0000-0000-0000-000000000000}"/>
          </ac:spMkLst>
        </pc:spChg>
        <pc:spChg chg="mod">
          <ac:chgData name="Bailey Raffield" userId="fdc0c61a-7f95-423d-b551-55c652bcb300" providerId="ADAL" clId="{437FF52F-1FFE-5E64-883C-D7DD7A413E4D}" dt="2026-05-09T00:33:27.399" v="247" actId="14100"/>
          <ac:spMkLst>
            <pc:docMk/>
            <pc:sldMk cId="0" sldId="257"/>
            <ac:spMk id="4" creationId="{00000000-0000-0000-0000-000000000000}"/>
          </ac:spMkLst>
        </pc:spChg>
        <pc:spChg chg="mod">
          <ac:chgData name="Bailey Raffield" userId="fdc0c61a-7f95-423d-b551-55c652bcb300" providerId="ADAL" clId="{437FF52F-1FFE-5E64-883C-D7DD7A413E4D}" dt="2026-05-09T00:33:27.399" v="247" actId="14100"/>
          <ac:spMkLst>
            <pc:docMk/>
            <pc:sldMk cId="0" sldId="257"/>
            <ac:spMk id="5" creationId="{00000000-0000-0000-0000-000000000000}"/>
          </ac:spMkLst>
        </pc:spChg>
        <pc:spChg chg="mod">
          <ac:chgData name="Bailey Raffield" userId="fdc0c61a-7f95-423d-b551-55c652bcb300" providerId="ADAL" clId="{437FF52F-1FFE-5E64-883C-D7DD7A413E4D}" dt="2026-05-09T00:47:20.601" v="290" actId="14100"/>
          <ac:spMkLst>
            <pc:docMk/>
            <pc:sldMk cId="0" sldId="257"/>
            <ac:spMk id="6" creationId="{00000000-0000-0000-0000-000000000000}"/>
          </ac:spMkLst>
        </pc:spChg>
        <pc:spChg chg="mod">
          <ac:chgData name="Bailey Raffield" userId="fdc0c61a-7f95-423d-b551-55c652bcb300" providerId="ADAL" clId="{437FF52F-1FFE-5E64-883C-D7DD7A413E4D}" dt="2026-05-09T00:47:20.601" v="290" actId="14100"/>
          <ac:spMkLst>
            <pc:docMk/>
            <pc:sldMk cId="0" sldId="257"/>
            <ac:spMk id="7" creationId="{00000000-0000-0000-0000-000000000000}"/>
          </ac:spMkLst>
        </pc:spChg>
        <pc:spChg chg="mod">
          <ac:chgData name="Bailey Raffield" userId="fdc0c61a-7f95-423d-b551-55c652bcb300" providerId="ADAL" clId="{437FF52F-1FFE-5E64-883C-D7DD7A413E4D}" dt="2026-05-09T00:47:32.971" v="291" actId="1076"/>
          <ac:spMkLst>
            <pc:docMk/>
            <pc:sldMk cId="0" sldId="257"/>
            <ac:spMk id="8" creationId="{00000000-0000-0000-0000-000000000000}"/>
          </ac:spMkLst>
        </pc:spChg>
        <pc:spChg chg="mod">
          <ac:chgData name="Bailey Raffield" userId="fdc0c61a-7f95-423d-b551-55c652bcb300" providerId="ADAL" clId="{437FF52F-1FFE-5E64-883C-D7DD7A413E4D}" dt="2026-05-09T00:33:03.938" v="246" actId="14100"/>
          <ac:spMkLst>
            <pc:docMk/>
            <pc:sldMk cId="0" sldId="257"/>
            <ac:spMk id="10" creationId="{00000000-0000-0000-0000-000000000000}"/>
          </ac:spMkLst>
        </pc:spChg>
        <pc:spChg chg="mod">
          <ac:chgData name="Bailey Raffield" userId="fdc0c61a-7f95-423d-b551-55c652bcb300" providerId="ADAL" clId="{437FF52F-1FFE-5E64-883C-D7DD7A413E4D}" dt="2026-05-09T00:33:03.938" v="246" actId="14100"/>
          <ac:spMkLst>
            <pc:docMk/>
            <pc:sldMk cId="0" sldId="257"/>
            <ac:spMk id="11" creationId="{00000000-0000-0000-0000-000000000000}"/>
          </ac:spMkLst>
        </pc:spChg>
        <pc:spChg chg="mod">
          <ac:chgData name="Bailey Raffield" userId="fdc0c61a-7f95-423d-b551-55c652bcb300" providerId="ADAL" clId="{437FF52F-1FFE-5E64-883C-D7DD7A413E4D}" dt="2026-05-09T00:33:03.938" v="246" actId="14100"/>
          <ac:spMkLst>
            <pc:docMk/>
            <pc:sldMk cId="0" sldId="257"/>
            <ac:spMk id="13" creationId="{00000000-0000-0000-0000-000000000000}"/>
          </ac:spMkLst>
        </pc:spChg>
        <pc:spChg chg="mod">
          <ac:chgData name="Bailey Raffield" userId="fdc0c61a-7f95-423d-b551-55c652bcb300" providerId="ADAL" clId="{437FF52F-1FFE-5E64-883C-D7DD7A413E4D}" dt="2026-05-09T00:33:03.938" v="246" actId="14100"/>
          <ac:spMkLst>
            <pc:docMk/>
            <pc:sldMk cId="0" sldId="257"/>
            <ac:spMk id="14" creationId="{00000000-0000-0000-0000-000000000000}"/>
          </ac:spMkLst>
        </pc:spChg>
        <pc:spChg chg="mod">
          <ac:chgData name="Bailey Raffield" userId="fdc0c61a-7f95-423d-b551-55c652bcb300" providerId="ADAL" clId="{437FF52F-1FFE-5E64-883C-D7DD7A413E4D}" dt="2026-05-09T00:33:03.938" v="246" actId="14100"/>
          <ac:spMkLst>
            <pc:docMk/>
            <pc:sldMk cId="0" sldId="257"/>
            <ac:spMk id="15" creationId="{00000000-0000-0000-0000-000000000000}"/>
          </ac:spMkLst>
        </pc:spChg>
        <pc:spChg chg="mod">
          <ac:chgData name="Bailey Raffield" userId="fdc0c61a-7f95-423d-b551-55c652bcb300" providerId="ADAL" clId="{437FF52F-1FFE-5E64-883C-D7DD7A413E4D}" dt="2026-05-09T00:33:03.541" v="245" actId="14100"/>
          <ac:spMkLst>
            <pc:docMk/>
            <pc:sldMk cId="0" sldId="257"/>
            <ac:spMk id="16" creationId="{00000000-0000-0000-0000-000000000000}"/>
          </ac:spMkLst>
        </pc:spChg>
        <pc:spChg chg="mod">
          <ac:chgData name="Bailey Raffield" userId="fdc0c61a-7f95-423d-b551-55c652bcb300" providerId="ADAL" clId="{437FF52F-1FFE-5E64-883C-D7DD7A413E4D}" dt="2026-05-09T00:33:03.938" v="246" actId="14100"/>
          <ac:spMkLst>
            <pc:docMk/>
            <pc:sldMk cId="0" sldId="257"/>
            <ac:spMk id="18" creationId="{00000000-0000-0000-0000-000000000000}"/>
          </ac:spMkLst>
        </pc:spChg>
        <pc:picChg chg="add mod">
          <ac:chgData name="Bailey Raffield" userId="fdc0c61a-7f95-423d-b551-55c652bcb300" providerId="ADAL" clId="{437FF52F-1FFE-5E64-883C-D7DD7A413E4D}" dt="2026-05-09T00:47:59.665" v="293" actId="171"/>
          <ac:picMkLst>
            <pc:docMk/>
            <pc:sldMk cId="0" sldId="257"/>
            <ac:picMk id="9" creationId="{FFAA8B6A-BDF2-1020-5177-7D69DCD355C7}"/>
          </ac:picMkLst>
        </pc:picChg>
        <pc:picChg chg="mod">
          <ac:chgData name="Bailey Raffield" userId="fdc0c61a-7f95-423d-b551-55c652bcb300" providerId="ADAL" clId="{437FF52F-1FFE-5E64-883C-D7DD7A413E4D}" dt="2026-05-09T00:47:32.971" v="291" actId="1076"/>
          <ac:picMkLst>
            <pc:docMk/>
            <pc:sldMk cId="0" sldId="257"/>
            <ac:picMk id="21" creationId="{E711EC96-73FC-FF13-BA20-31A6F0DD3C9C}"/>
          </ac:picMkLst>
        </pc:picChg>
      </pc:sldChg>
      <pc:sldChg chg="addSp modSp mod">
        <pc:chgData name="Bailey Raffield" userId="fdc0c61a-7f95-423d-b551-55c652bcb300" providerId="ADAL" clId="{437FF52F-1FFE-5E64-883C-D7DD7A413E4D}" dt="2026-05-09T00:45:16.414" v="277" actId="688"/>
        <pc:sldMkLst>
          <pc:docMk/>
          <pc:sldMk cId="0" sldId="258"/>
        </pc:sldMkLst>
        <pc:spChg chg="mod">
          <ac:chgData name="Bailey Raffield" userId="fdc0c61a-7f95-423d-b551-55c652bcb300" providerId="ADAL" clId="{437FF52F-1FFE-5E64-883C-D7DD7A413E4D}" dt="2026-05-09T00:26:22.559" v="228" actId="14100"/>
          <ac:spMkLst>
            <pc:docMk/>
            <pc:sldMk cId="0" sldId="258"/>
            <ac:spMk id="2"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4" creationId="{00000000-0000-0000-0000-000000000000}"/>
          </ac:spMkLst>
        </pc:spChg>
        <pc:spChg chg="mod">
          <ac:chgData name="Bailey Raffield" userId="fdc0c61a-7f95-423d-b551-55c652bcb300" providerId="ADAL" clId="{437FF52F-1FFE-5E64-883C-D7DD7A413E4D}" dt="2026-05-09T00:37:25.653" v="261" actId="166"/>
          <ac:spMkLst>
            <pc:docMk/>
            <pc:sldMk cId="0" sldId="258"/>
            <ac:spMk id="5"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7"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8"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12"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15"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18"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19"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22"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25" creationId="{00000000-0000-0000-0000-000000000000}"/>
          </ac:spMkLst>
        </pc:spChg>
        <pc:spChg chg="mod">
          <ac:chgData name="Bailey Raffield" userId="fdc0c61a-7f95-423d-b551-55c652bcb300" providerId="ADAL" clId="{437FF52F-1FFE-5E64-883C-D7DD7A413E4D}" dt="2026-05-09T00:25:04.596" v="220" actId="1076"/>
          <ac:spMkLst>
            <pc:docMk/>
            <pc:sldMk cId="0" sldId="258"/>
            <ac:spMk id="28" creationId="{00000000-0000-0000-0000-000000000000}"/>
          </ac:spMkLst>
        </pc:spChg>
        <pc:picChg chg="add mod">
          <ac:chgData name="Bailey Raffield" userId="fdc0c61a-7f95-423d-b551-55c652bcb300" providerId="ADAL" clId="{437FF52F-1FFE-5E64-883C-D7DD7A413E4D}" dt="2026-05-09T00:45:16.414" v="277" actId="688"/>
          <ac:picMkLst>
            <pc:docMk/>
            <pc:sldMk cId="0" sldId="258"/>
            <ac:picMk id="31" creationId="{22AABD6A-4FB9-9420-C935-7A2F1AE5BD9F}"/>
          </ac:picMkLst>
        </pc:picChg>
      </pc:sldChg>
      <pc:sldChg chg="addSp modSp">
        <pc:chgData name="Bailey Raffield" userId="fdc0c61a-7f95-423d-b551-55c652bcb300" providerId="ADAL" clId="{437FF52F-1FFE-5E64-883C-D7DD7A413E4D}" dt="2026-05-09T00:50:34.004" v="307"/>
        <pc:sldMkLst>
          <pc:docMk/>
          <pc:sldMk cId="0" sldId="259"/>
        </pc:sldMkLst>
        <pc:picChg chg="add mod">
          <ac:chgData name="Bailey Raffield" userId="fdc0c61a-7f95-423d-b551-55c652bcb300" providerId="ADAL" clId="{437FF52F-1FFE-5E64-883C-D7DD7A413E4D}" dt="2026-05-09T00:45:30.176" v="278"/>
          <ac:picMkLst>
            <pc:docMk/>
            <pc:sldMk cId="0" sldId="259"/>
            <ac:picMk id="6" creationId="{CB70386B-9B50-4C19-EECD-B98B021326E4}"/>
          </ac:picMkLst>
        </pc:picChg>
        <pc:picChg chg="add mod">
          <ac:chgData name="Bailey Raffield" userId="fdc0c61a-7f95-423d-b551-55c652bcb300" providerId="ADAL" clId="{437FF52F-1FFE-5E64-883C-D7DD7A413E4D}" dt="2026-05-09T00:50:34.004" v="307"/>
          <ac:picMkLst>
            <pc:docMk/>
            <pc:sldMk cId="0" sldId="259"/>
            <ac:picMk id="7" creationId="{E29CEC15-92F9-ABFD-16C3-FA1CF0FD1FE9}"/>
          </ac:picMkLst>
        </pc:picChg>
      </pc:sldChg>
      <pc:sldChg chg="addSp modSp mod">
        <pc:chgData name="Bailey Raffield" userId="fdc0c61a-7f95-423d-b551-55c652bcb300" providerId="ADAL" clId="{437FF52F-1FFE-5E64-883C-D7DD7A413E4D}" dt="2026-05-09T00:48:40.136" v="299" actId="167"/>
        <pc:sldMkLst>
          <pc:docMk/>
          <pc:sldMk cId="0" sldId="260"/>
        </pc:sldMkLst>
        <pc:spChg chg="mod">
          <ac:chgData name="Bailey Raffield" userId="fdc0c61a-7f95-423d-b551-55c652bcb300" providerId="ADAL" clId="{437FF52F-1FFE-5E64-883C-D7DD7A413E4D}" dt="2026-05-09T00:28:48.498" v="232" actId="20577"/>
          <ac:spMkLst>
            <pc:docMk/>
            <pc:sldMk cId="0" sldId="260"/>
            <ac:spMk id="6" creationId="{00000000-0000-0000-0000-000000000000}"/>
          </ac:spMkLst>
        </pc:spChg>
        <pc:picChg chg="add mod">
          <ac:chgData name="Bailey Raffield" userId="fdc0c61a-7f95-423d-b551-55c652bcb300" providerId="ADAL" clId="{437FF52F-1FFE-5E64-883C-D7DD7A413E4D}" dt="2026-05-09T00:48:40.136" v="299" actId="167"/>
          <ac:picMkLst>
            <pc:docMk/>
            <pc:sldMk cId="0" sldId="260"/>
            <ac:picMk id="23" creationId="{22458F2D-66EF-8E4A-1358-7AC36CF85FF1}"/>
          </ac:picMkLst>
        </pc:picChg>
      </pc:sldChg>
      <pc:sldChg chg="addSp modSp mod">
        <pc:chgData name="Bailey Raffield" userId="fdc0c61a-7f95-423d-b551-55c652bcb300" providerId="ADAL" clId="{437FF52F-1FFE-5E64-883C-D7DD7A413E4D}" dt="2026-05-09T01:27:14.120" v="1407" actId="1076"/>
        <pc:sldMkLst>
          <pc:docMk/>
          <pc:sldMk cId="0" sldId="261"/>
        </pc:sldMkLst>
        <pc:picChg chg="add mod">
          <ac:chgData name="Bailey Raffield" userId="fdc0c61a-7f95-423d-b551-55c652bcb300" providerId="ADAL" clId="{437FF52F-1FFE-5E64-883C-D7DD7A413E4D}" dt="2026-05-09T01:27:14.120" v="1407" actId="1076"/>
          <ac:picMkLst>
            <pc:docMk/>
            <pc:sldMk cId="0" sldId="261"/>
            <ac:picMk id="17" creationId="{23903747-B2F5-982A-2A6B-61F64B680368}"/>
          </ac:picMkLst>
        </pc:picChg>
      </pc:sldChg>
      <pc:sldChg chg="addSp modSp mod">
        <pc:chgData name="Bailey Raffield" userId="fdc0c61a-7f95-423d-b551-55c652bcb300" providerId="ADAL" clId="{437FF52F-1FFE-5E64-883C-D7DD7A413E4D}" dt="2026-05-09T00:50:18.827" v="306" actId="1076"/>
        <pc:sldMkLst>
          <pc:docMk/>
          <pc:sldMk cId="0" sldId="262"/>
        </pc:sldMkLst>
        <pc:picChg chg="add mod">
          <ac:chgData name="Bailey Raffield" userId="fdc0c61a-7f95-423d-b551-55c652bcb300" providerId="ADAL" clId="{437FF52F-1FFE-5E64-883C-D7DD7A413E4D}" dt="2026-05-09T00:45:41.607" v="279"/>
          <ac:picMkLst>
            <pc:docMk/>
            <pc:sldMk cId="0" sldId="262"/>
            <ac:picMk id="6" creationId="{93A79DEE-791C-3CFF-7F3A-53516EAD3C95}"/>
          </ac:picMkLst>
        </pc:picChg>
        <pc:picChg chg="add mod">
          <ac:chgData name="Bailey Raffield" userId="fdc0c61a-7f95-423d-b551-55c652bcb300" providerId="ADAL" clId="{437FF52F-1FFE-5E64-883C-D7DD7A413E4D}" dt="2026-05-09T00:50:18.827" v="306" actId="1076"/>
          <ac:picMkLst>
            <pc:docMk/>
            <pc:sldMk cId="0" sldId="262"/>
            <ac:picMk id="8" creationId="{CDD8B996-42D3-59BA-F91C-EEC641A63F79}"/>
          </ac:picMkLst>
        </pc:picChg>
      </pc:sldChg>
      <pc:sldChg chg="addSp modSp mod">
        <pc:chgData name="Bailey Raffield" userId="fdc0c61a-7f95-423d-b551-55c652bcb300" providerId="ADAL" clId="{437FF52F-1FFE-5E64-883C-D7DD7A413E4D}" dt="2026-05-09T01:27:50.940" v="1413" actId="167"/>
        <pc:sldMkLst>
          <pc:docMk/>
          <pc:sldMk cId="0" sldId="263"/>
        </pc:sldMkLst>
        <pc:spChg chg="mod">
          <ac:chgData name="Bailey Raffield" userId="fdc0c61a-7f95-423d-b551-55c652bcb300" providerId="ADAL" clId="{437FF52F-1FFE-5E64-883C-D7DD7A413E4D}" dt="2026-05-09T01:25:18.761" v="1384" actId="20577"/>
          <ac:spMkLst>
            <pc:docMk/>
            <pc:sldMk cId="0" sldId="263"/>
            <ac:spMk id="15" creationId="{00000000-0000-0000-0000-000000000000}"/>
          </ac:spMkLst>
        </pc:spChg>
        <pc:spChg chg="mod">
          <ac:chgData name="Bailey Raffield" userId="fdc0c61a-7f95-423d-b551-55c652bcb300" providerId="ADAL" clId="{437FF52F-1FFE-5E64-883C-D7DD7A413E4D}" dt="2026-05-09T01:25:46.757" v="1389" actId="20577"/>
          <ac:spMkLst>
            <pc:docMk/>
            <pc:sldMk cId="0" sldId="263"/>
            <ac:spMk id="27" creationId="{00000000-0000-0000-0000-000000000000}"/>
          </ac:spMkLst>
        </pc:spChg>
        <pc:picChg chg="add mod">
          <ac:chgData name="Bailey Raffield" userId="fdc0c61a-7f95-423d-b551-55c652bcb300" providerId="ADAL" clId="{437FF52F-1FFE-5E64-883C-D7DD7A413E4D}" dt="2026-05-09T01:27:50.940" v="1413" actId="167"/>
          <ac:picMkLst>
            <pc:docMk/>
            <pc:sldMk cId="0" sldId="263"/>
            <ac:picMk id="28" creationId="{AC2C8776-B6E8-68F1-641F-91230080BF6B}"/>
          </ac:picMkLst>
        </pc:picChg>
      </pc:sldChg>
      <pc:sldChg chg="addSp modSp mod">
        <pc:chgData name="Bailey Raffield" userId="fdc0c61a-7f95-423d-b551-55c652bcb300" providerId="ADAL" clId="{437FF52F-1FFE-5E64-883C-D7DD7A413E4D}" dt="2026-05-09T03:17:45.691" v="2396" actId="20577"/>
        <pc:sldMkLst>
          <pc:docMk/>
          <pc:sldMk cId="0" sldId="264"/>
        </pc:sldMkLst>
        <pc:spChg chg="mod">
          <ac:chgData name="Bailey Raffield" userId="fdc0c61a-7f95-423d-b551-55c652bcb300" providerId="ADAL" clId="{437FF52F-1FFE-5E64-883C-D7DD7A413E4D}" dt="2026-05-09T03:17:45.691" v="2396" actId="20577"/>
          <ac:spMkLst>
            <pc:docMk/>
            <pc:sldMk cId="0" sldId="264"/>
            <ac:spMk id="9" creationId="{00000000-0000-0000-0000-000000000000}"/>
          </ac:spMkLst>
        </pc:spChg>
        <pc:spChg chg="mod">
          <ac:chgData name="Bailey Raffield" userId="fdc0c61a-7f95-423d-b551-55c652bcb300" providerId="ADAL" clId="{437FF52F-1FFE-5E64-883C-D7DD7A413E4D}" dt="2026-05-09T00:11:23.843" v="153" actId="20577"/>
          <ac:spMkLst>
            <pc:docMk/>
            <pc:sldMk cId="0" sldId="264"/>
            <ac:spMk id="17" creationId="{00000000-0000-0000-0000-000000000000}"/>
          </ac:spMkLst>
        </pc:spChg>
        <pc:picChg chg="mod">
          <ac:chgData name="Bailey Raffield" userId="fdc0c61a-7f95-423d-b551-55c652bcb300" providerId="ADAL" clId="{437FF52F-1FFE-5E64-883C-D7DD7A413E4D}" dt="2026-05-09T03:12:37.204" v="2394"/>
          <ac:picMkLst>
            <pc:docMk/>
            <pc:sldMk cId="0" sldId="264"/>
            <ac:picMk id="19" creationId="{00000000-0000-0000-0000-000000000000}"/>
          </ac:picMkLst>
        </pc:picChg>
        <pc:picChg chg="add mod">
          <ac:chgData name="Bailey Raffield" userId="fdc0c61a-7f95-423d-b551-55c652bcb300" providerId="ADAL" clId="{437FF52F-1FFE-5E64-883C-D7DD7A413E4D}" dt="2026-05-09T01:28:01.039" v="1415" actId="167"/>
          <ac:picMkLst>
            <pc:docMk/>
            <pc:sldMk cId="0" sldId="264"/>
            <ac:picMk id="22" creationId="{57D3F888-7C0B-3A91-9A2B-66C9FE12A18B}"/>
          </ac:picMkLst>
        </pc:picChg>
      </pc:sldChg>
      <pc:sldChg chg="addSp modSp mod">
        <pc:chgData name="Bailey Raffield" userId="fdc0c61a-7f95-423d-b551-55c652bcb300" providerId="ADAL" clId="{437FF52F-1FFE-5E64-883C-D7DD7A413E4D}" dt="2026-05-09T03:17:54.510" v="2397" actId="20577"/>
        <pc:sldMkLst>
          <pc:docMk/>
          <pc:sldMk cId="0" sldId="265"/>
        </pc:sldMkLst>
        <pc:spChg chg="mod">
          <ac:chgData name="Bailey Raffield" userId="fdc0c61a-7f95-423d-b551-55c652bcb300" providerId="ADAL" clId="{437FF52F-1FFE-5E64-883C-D7DD7A413E4D}" dt="2026-05-08T23:51:17.672" v="87" actId="20577"/>
          <ac:spMkLst>
            <pc:docMk/>
            <pc:sldMk cId="0" sldId="265"/>
            <ac:spMk id="6" creationId="{00000000-0000-0000-0000-000000000000}"/>
          </ac:spMkLst>
        </pc:spChg>
        <pc:spChg chg="mod">
          <ac:chgData name="Bailey Raffield" userId="fdc0c61a-7f95-423d-b551-55c652bcb300" providerId="ADAL" clId="{437FF52F-1FFE-5E64-883C-D7DD7A413E4D}" dt="2026-05-08T23:56:29.604" v="97" actId="20577"/>
          <ac:spMkLst>
            <pc:docMk/>
            <pc:sldMk cId="0" sldId="265"/>
            <ac:spMk id="13" creationId="{00000000-0000-0000-0000-000000000000}"/>
          </ac:spMkLst>
        </pc:spChg>
        <pc:spChg chg="mod">
          <ac:chgData name="Bailey Raffield" userId="fdc0c61a-7f95-423d-b551-55c652bcb300" providerId="ADAL" clId="{437FF52F-1FFE-5E64-883C-D7DD7A413E4D}" dt="2026-05-09T03:17:54.510" v="2397" actId="20577"/>
          <ac:spMkLst>
            <pc:docMk/>
            <pc:sldMk cId="0" sldId="265"/>
            <ac:spMk id="18" creationId="{00000000-0000-0000-0000-000000000000}"/>
          </ac:spMkLst>
        </pc:spChg>
        <pc:picChg chg="add mod">
          <ac:chgData name="Bailey Raffield" userId="fdc0c61a-7f95-423d-b551-55c652bcb300" providerId="ADAL" clId="{437FF52F-1FFE-5E64-883C-D7DD7A413E4D}" dt="2026-05-09T02:05:49.163" v="1422" actId="167"/>
          <ac:picMkLst>
            <pc:docMk/>
            <pc:sldMk cId="0" sldId="265"/>
            <ac:picMk id="19" creationId="{F9B36954-C236-EB75-899C-4BA208155371}"/>
          </ac:picMkLst>
        </pc:picChg>
      </pc:sldChg>
      <pc:sldChg chg="addSp modSp mod">
        <pc:chgData name="Bailey Raffield" userId="fdc0c61a-7f95-423d-b551-55c652bcb300" providerId="ADAL" clId="{437FF52F-1FFE-5E64-883C-D7DD7A413E4D}" dt="2026-05-09T02:06:24.741" v="1428" actId="167"/>
        <pc:sldMkLst>
          <pc:docMk/>
          <pc:sldMk cId="0" sldId="266"/>
        </pc:sldMkLst>
        <pc:spChg chg="mod">
          <ac:chgData name="Bailey Raffield" userId="fdc0c61a-7f95-423d-b551-55c652bcb300" providerId="ADAL" clId="{437FF52F-1FFE-5E64-883C-D7DD7A413E4D}" dt="2026-05-08T23:58:01.199" v="99" actId="108"/>
          <ac:spMkLst>
            <pc:docMk/>
            <pc:sldMk cId="0" sldId="266"/>
            <ac:spMk id="12" creationId="{00000000-0000-0000-0000-000000000000}"/>
          </ac:spMkLst>
        </pc:spChg>
        <pc:spChg chg="mod">
          <ac:chgData name="Bailey Raffield" userId="fdc0c61a-7f95-423d-b551-55c652bcb300" providerId="ADAL" clId="{437FF52F-1FFE-5E64-883C-D7DD7A413E4D}" dt="2026-05-08T23:58:25.856" v="102" actId="20577"/>
          <ac:spMkLst>
            <pc:docMk/>
            <pc:sldMk cId="0" sldId="266"/>
            <ac:spMk id="15" creationId="{00000000-0000-0000-0000-000000000000}"/>
          </ac:spMkLst>
        </pc:spChg>
        <pc:spChg chg="mod">
          <ac:chgData name="Bailey Raffield" userId="fdc0c61a-7f95-423d-b551-55c652bcb300" providerId="ADAL" clId="{437FF52F-1FFE-5E64-883C-D7DD7A413E4D}" dt="2026-05-08T23:59:54.243" v="123" actId="20577"/>
          <ac:spMkLst>
            <pc:docMk/>
            <pc:sldMk cId="0" sldId="266"/>
            <ac:spMk id="27" creationId="{00000000-0000-0000-0000-000000000000}"/>
          </ac:spMkLst>
        </pc:spChg>
        <pc:spChg chg="mod">
          <ac:chgData name="Bailey Raffield" userId="fdc0c61a-7f95-423d-b551-55c652bcb300" providerId="ADAL" clId="{437FF52F-1FFE-5E64-883C-D7DD7A413E4D}" dt="2026-05-09T00:00:54.965" v="125"/>
          <ac:spMkLst>
            <pc:docMk/>
            <pc:sldMk cId="0" sldId="266"/>
            <ac:spMk id="30" creationId="{00000000-0000-0000-0000-000000000000}"/>
          </ac:spMkLst>
        </pc:spChg>
        <pc:picChg chg="add mod">
          <ac:chgData name="Bailey Raffield" userId="fdc0c61a-7f95-423d-b551-55c652bcb300" providerId="ADAL" clId="{437FF52F-1FFE-5E64-883C-D7DD7A413E4D}" dt="2026-05-09T02:06:24.741" v="1428" actId="167"/>
          <ac:picMkLst>
            <pc:docMk/>
            <pc:sldMk cId="0" sldId="266"/>
            <ac:picMk id="34" creationId="{E6639A25-3068-8354-E55B-98F2FB07F186}"/>
          </ac:picMkLst>
        </pc:picChg>
      </pc:sldChg>
      <pc:sldChg chg="addSp modSp mod">
        <pc:chgData name="Bailey Raffield" userId="fdc0c61a-7f95-423d-b551-55c652bcb300" providerId="ADAL" clId="{437FF52F-1FFE-5E64-883C-D7DD7A413E4D}" dt="2026-05-12T14:40:02.705" v="2541" actId="20577"/>
        <pc:sldMkLst>
          <pc:docMk/>
          <pc:sldMk cId="0" sldId="267"/>
        </pc:sldMkLst>
        <pc:spChg chg="mod">
          <ac:chgData name="Bailey Raffield" userId="fdc0c61a-7f95-423d-b551-55c652bcb300" providerId="ADAL" clId="{437FF52F-1FFE-5E64-883C-D7DD7A413E4D}" dt="2026-05-12T14:40:02.705" v="2541" actId="20577"/>
          <ac:spMkLst>
            <pc:docMk/>
            <pc:sldMk cId="0" sldId="267"/>
            <ac:spMk id="3" creationId="{00000000-0000-0000-0000-000000000000}"/>
          </ac:spMkLst>
        </pc:spChg>
        <pc:spChg chg="mod">
          <ac:chgData name="Bailey Raffield" userId="fdc0c61a-7f95-423d-b551-55c652bcb300" providerId="ADAL" clId="{437FF52F-1FFE-5E64-883C-D7DD7A413E4D}" dt="2026-05-09T02:56:40.989" v="2354" actId="20577"/>
          <ac:spMkLst>
            <pc:docMk/>
            <pc:sldMk cId="0" sldId="267"/>
            <ac:spMk id="10" creationId="{00000000-0000-0000-0000-000000000000}"/>
          </ac:spMkLst>
        </pc:spChg>
        <pc:spChg chg="mod">
          <ac:chgData name="Bailey Raffield" userId="fdc0c61a-7f95-423d-b551-55c652bcb300" providerId="ADAL" clId="{437FF52F-1FFE-5E64-883C-D7DD7A413E4D}" dt="2026-05-09T02:55:46.676" v="2201" actId="20577"/>
          <ac:spMkLst>
            <pc:docMk/>
            <pc:sldMk cId="0" sldId="267"/>
            <ac:spMk id="14" creationId="{00000000-0000-0000-0000-000000000000}"/>
          </ac:spMkLst>
        </pc:spChg>
        <pc:picChg chg="add mod">
          <ac:chgData name="Bailey Raffield" userId="fdc0c61a-7f95-423d-b551-55c652bcb300" providerId="ADAL" clId="{437FF52F-1FFE-5E64-883C-D7DD7A413E4D}" dt="2026-05-09T02:06:44.898" v="1432" actId="167"/>
          <ac:picMkLst>
            <pc:docMk/>
            <pc:sldMk cId="0" sldId="267"/>
            <ac:picMk id="23" creationId="{6C2C49D5-FA9D-E98C-8FF3-ADBC2B83DF6B}"/>
          </ac:picMkLst>
        </pc:picChg>
      </pc:sldChg>
      <pc:sldChg chg="addSp modSp mod">
        <pc:chgData name="Bailey Raffield" userId="fdc0c61a-7f95-423d-b551-55c652bcb300" providerId="ADAL" clId="{437FF52F-1FFE-5E64-883C-D7DD7A413E4D}" dt="2026-05-09T00:51:00.946" v="311" actId="1076"/>
        <pc:sldMkLst>
          <pc:docMk/>
          <pc:sldMk cId="0" sldId="268"/>
        </pc:sldMkLst>
        <pc:picChg chg="add mod">
          <ac:chgData name="Bailey Raffield" userId="fdc0c61a-7f95-423d-b551-55c652bcb300" providerId="ADAL" clId="{437FF52F-1FFE-5E64-883C-D7DD7A413E4D}" dt="2026-05-09T00:51:00.946" v="311" actId="1076"/>
          <ac:picMkLst>
            <pc:docMk/>
            <pc:sldMk cId="0" sldId="268"/>
            <ac:picMk id="6" creationId="{8673B0EC-FA28-BE13-07E8-2D6E1CE336E4}"/>
          </ac:picMkLst>
        </pc:picChg>
        <pc:picChg chg="add mod">
          <ac:chgData name="Bailey Raffield" userId="fdc0c61a-7f95-423d-b551-55c652bcb300" providerId="ADAL" clId="{437FF52F-1FFE-5E64-883C-D7DD7A413E4D}" dt="2026-05-09T00:50:59.964" v="310"/>
          <ac:picMkLst>
            <pc:docMk/>
            <pc:sldMk cId="0" sldId="268"/>
            <ac:picMk id="7" creationId="{B2C45563-8E87-428B-D096-426164D04B2B}"/>
          </ac:picMkLst>
        </pc:picChg>
      </pc:sldChg>
      <pc:sldChg chg="addSp modSp mod">
        <pc:chgData name="Bailey Raffield" userId="fdc0c61a-7f95-423d-b551-55c652bcb300" providerId="ADAL" clId="{437FF52F-1FFE-5E64-883C-D7DD7A413E4D}" dt="2026-05-09T02:47:51.493" v="2014" actId="167"/>
        <pc:sldMkLst>
          <pc:docMk/>
          <pc:sldMk cId="0" sldId="269"/>
        </pc:sldMkLst>
        <pc:spChg chg="mod">
          <ac:chgData name="Bailey Raffield" userId="fdc0c61a-7f95-423d-b551-55c652bcb300" providerId="ADAL" clId="{437FF52F-1FFE-5E64-883C-D7DD7A413E4D}" dt="2026-05-09T01:16:22.147" v="1020" actId="20577"/>
          <ac:spMkLst>
            <pc:docMk/>
            <pc:sldMk cId="0" sldId="269"/>
            <ac:spMk id="18" creationId="{00000000-0000-0000-0000-000000000000}"/>
          </ac:spMkLst>
        </pc:spChg>
        <pc:spChg chg="mod">
          <ac:chgData name="Bailey Raffield" userId="fdc0c61a-7f95-423d-b551-55c652bcb300" providerId="ADAL" clId="{437FF52F-1FFE-5E64-883C-D7DD7A413E4D}" dt="2026-05-09T01:16:35.183" v="1025" actId="20577"/>
          <ac:spMkLst>
            <pc:docMk/>
            <pc:sldMk cId="0" sldId="269"/>
            <ac:spMk id="26" creationId="{00000000-0000-0000-0000-000000000000}"/>
          </ac:spMkLst>
        </pc:spChg>
        <pc:spChg chg="mod">
          <ac:chgData name="Bailey Raffield" userId="fdc0c61a-7f95-423d-b551-55c652bcb300" providerId="ADAL" clId="{437FF52F-1FFE-5E64-883C-D7DD7A413E4D}" dt="2026-05-09T01:17:48.861" v="1133" actId="20577"/>
          <ac:spMkLst>
            <pc:docMk/>
            <pc:sldMk cId="0" sldId="269"/>
            <ac:spMk id="30" creationId="{00000000-0000-0000-0000-000000000000}"/>
          </ac:spMkLst>
        </pc:spChg>
        <pc:spChg chg="mod">
          <ac:chgData name="Bailey Raffield" userId="fdc0c61a-7f95-423d-b551-55c652bcb300" providerId="ADAL" clId="{437FF52F-1FFE-5E64-883C-D7DD7A413E4D}" dt="2026-05-09T01:18:59.300" v="1230" actId="20577"/>
          <ac:spMkLst>
            <pc:docMk/>
            <pc:sldMk cId="0" sldId="269"/>
            <ac:spMk id="34" creationId="{00000000-0000-0000-0000-000000000000}"/>
          </ac:spMkLst>
        </pc:spChg>
        <pc:spChg chg="mod">
          <ac:chgData name="Bailey Raffield" userId="fdc0c61a-7f95-423d-b551-55c652bcb300" providerId="ADAL" clId="{437FF52F-1FFE-5E64-883C-D7DD7A413E4D}" dt="2026-05-09T01:19:35.066" v="1246" actId="20577"/>
          <ac:spMkLst>
            <pc:docMk/>
            <pc:sldMk cId="0" sldId="269"/>
            <ac:spMk id="38" creationId="{00000000-0000-0000-0000-000000000000}"/>
          </ac:spMkLst>
        </pc:spChg>
        <pc:spChg chg="mod">
          <ac:chgData name="Bailey Raffield" userId="fdc0c61a-7f95-423d-b551-55c652bcb300" providerId="ADAL" clId="{437FF52F-1FFE-5E64-883C-D7DD7A413E4D}" dt="2026-05-09T01:20:00.616" v="1300" actId="20577"/>
          <ac:spMkLst>
            <pc:docMk/>
            <pc:sldMk cId="0" sldId="269"/>
            <ac:spMk id="42" creationId="{00000000-0000-0000-0000-000000000000}"/>
          </ac:spMkLst>
        </pc:spChg>
        <pc:picChg chg="add mod">
          <ac:chgData name="Bailey Raffield" userId="fdc0c61a-7f95-423d-b551-55c652bcb300" providerId="ADAL" clId="{437FF52F-1FFE-5E64-883C-D7DD7A413E4D}" dt="2026-05-09T02:47:51.493" v="2014" actId="167"/>
          <ac:picMkLst>
            <pc:docMk/>
            <pc:sldMk cId="0" sldId="269"/>
            <ac:picMk id="43" creationId="{84B1E14E-4B0F-E6AE-7D8F-54E9221A417D}"/>
          </ac:picMkLst>
        </pc:picChg>
      </pc:sldChg>
      <pc:sldChg chg="addSp modSp mod">
        <pc:chgData name="Bailey Raffield" userId="fdc0c61a-7f95-423d-b551-55c652bcb300" providerId="ADAL" clId="{437FF52F-1FFE-5E64-883C-D7DD7A413E4D}" dt="2026-05-09T02:54:04.377" v="2157" actId="20577"/>
        <pc:sldMkLst>
          <pc:docMk/>
          <pc:sldMk cId="0" sldId="270"/>
        </pc:sldMkLst>
        <pc:spChg chg="mod">
          <ac:chgData name="Bailey Raffield" userId="fdc0c61a-7f95-423d-b551-55c652bcb300" providerId="ADAL" clId="{437FF52F-1FFE-5E64-883C-D7DD7A413E4D}" dt="2026-05-09T01:03:02.486" v="709" actId="20577"/>
          <ac:spMkLst>
            <pc:docMk/>
            <pc:sldMk cId="0" sldId="270"/>
            <ac:spMk id="3" creationId="{00000000-0000-0000-0000-000000000000}"/>
          </ac:spMkLst>
        </pc:spChg>
        <pc:spChg chg="mod">
          <ac:chgData name="Bailey Raffield" userId="fdc0c61a-7f95-423d-b551-55c652bcb300" providerId="ADAL" clId="{437FF52F-1FFE-5E64-883C-D7DD7A413E4D}" dt="2026-05-09T00:56:12.482" v="456" actId="20577"/>
          <ac:spMkLst>
            <pc:docMk/>
            <pc:sldMk cId="0" sldId="270"/>
            <ac:spMk id="9" creationId="{00000000-0000-0000-0000-000000000000}"/>
          </ac:spMkLst>
        </pc:spChg>
        <pc:spChg chg="mod">
          <ac:chgData name="Bailey Raffield" userId="fdc0c61a-7f95-423d-b551-55c652bcb300" providerId="ADAL" clId="{437FF52F-1FFE-5E64-883C-D7DD7A413E4D}" dt="2026-05-09T01:02:45.796" v="695" actId="20577"/>
          <ac:spMkLst>
            <pc:docMk/>
            <pc:sldMk cId="0" sldId="270"/>
            <ac:spMk id="10" creationId="{00000000-0000-0000-0000-000000000000}"/>
          </ac:spMkLst>
        </pc:spChg>
        <pc:spChg chg="mod">
          <ac:chgData name="Bailey Raffield" userId="fdc0c61a-7f95-423d-b551-55c652bcb300" providerId="ADAL" clId="{437FF52F-1FFE-5E64-883C-D7DD7A413E4D}" dt="2026-05-09T01:01:35.702" v="659" actId="20577"/>
          <ac:spMkLst>
            <pc:docMk/>
            <pc:sldMk cId="0" sldId="270"/>
            <ac:spMk id="13" creationId="{00000000-0000-0000-0000-000000000000}"/>
          </ac:spMkLst>
        </pc:spChg>
        <pc:spChg chg="mod">
          <ac:chgData name="Bailey Raffield" userId="fdc0c61a-7f95-423d-b551-55c652bcb300" providerId="ADAL" clId="{437FF52F-1FFE-5E64-883C-D7DD7A413E4D}" dt="2026-05-09T02:54:04.377" v="2157" actId="20577"/>
          <ac:spMkLst>
            <pc:docMk/>
            <pc:sldMk cId="0" sldId="270"/>
            <ac:spMk id="14" creationId="{00000000-0000-0000-0000-000000000000}"/>
          </ac:spMkLst>
        </pc:spChg>
        <pc:picChg chg="add mod">
          <ac:chgData name="Bailey Raffield" userId="fdc0c61a-7f95-423d-b551-55c652bcb300" providerId="ADAL" clId="{437FF52F-1FFE-5E64-883C-D7DD7A413E4D}" dt="2026-05-09T02:48:07.605" v="2018" actId="167"/>
          <ac:picMkLst>
            <pc:docMk/>
            <pc:sldMk cId="0" sldId="270"/>
            <ac:picMk id="15" creationId="{83C7DE69-88A5-7DCB-5C3D-086C31C6E9D7}"/>
          </ac:picMkLst>
        </pc:picChg>
      </pc:sldChg>
      <pc:sldChg chg="addSp modSp">
        <pc:chgData name="Bailey Raffield" userId="fdc0c61a-7f95-423d-b551-55c652bcb300" providerId="ADAL" clId="{437FF52F-1FFE-5E64-883C-D7DD7A413E4D}" dt="2026-05-09T02:48:16.812" v="2020" actId="167"/>
        <pc:sldMkLst>
          <pc:docMk/>
          <pc:sldMk cId="0" sldId="271"/>
        </pc:sldMkLst>
        <pc:picChg chg="add mod">
          <ac:chgData name="Bailey Raffield" userId="fdc0c61a-7f95-423d-b551-55c652bcb300" providerId="ADAL" clId="{437FF52F-1FFE-5E64-883C-D7DD7A413E4D}" dt="2026-05-09T02:48:16.812" v="2020" actId="167"/>
          <ac:picMkLst>
            <pc:docMk/>
            <pc:sldMk cId="0" sldId="271"/>
            <ac:picMk id="15" creationId="{9755DE81-8C4E-31E4-BEAE-3067F08B026A}"/>
          </ac:picMkLst>
        </pc:picChg>
      </pc:sldChg>
      <pc:sldChg chg="addSp modSp mod">
        <pc:chgData name="Bailey Raffield" userId="fdc0c61a-7f95-423d-b551-55c652bcb300" providerId="ADAL" clId="{437FF52F-1FFE-5E64-883C-D7DD7A413E4D}" dt="2026-05-09T02:48:37.095" v="2024" actId="167"/>
        <pc:sldMkLst>
          <pc:docMk/>
          <pc:sldMk cId="0" sldId="272"/>
        </pc:sldMkLst>
        <pc:spChg chg="mod">
          <ac:chgData name="Bailey Raffield" userId="fdc0c61a-7f95-423d-b551-55c652bcb300" providerId="ADAL" clId="{437FF52F-1FFE-5E64-883C-D7DD7A413E4D}" dt="2026-05-09T01:11:48.359" v="903" actId="20577"/>
          <ac:spMkLst>
            <pc:docMk/>
            <pc:sldMk cId="0" sldId="272"/>
            <ac:spMk id="8" creationId="{00000000-0000-0000-0000-000000000000}"/>
          </ac:spMkLst>
        </pc:spChg>
        <pc:spChg chg="mod">
          <ac:chgData name="Bailey Raffield" userId="fdc0c61a-7f95-423d-b551-55c652bcb300" providerId="ADAL" clId="{437FF52F-1FFE-5E64-883C-D7DD7A413E4D}" dt="2026-05-09T01:12:10.447" v="924" actId="20577"/>
          <ac:spMkLst>
            <pc:docMk/>
            <pc:sldMk cId="0" sldId="272"/>
            <ac:spMk id="9" creationId="{00000000-0000-0000-0000-000000000000}"/>
          </ac:spMkLst>
        </pc:spChg>
        <pc:spChg chg="mod">
          <ac:chgData name="Bailey Raffield" userId="fdc0c61a-7f95-423d-b551-55c652bcb300" providerId="ADAL" clId="{437FF52F-1FFE-5E64-883C-D7DD7A413E4D}" dt="2026-05-09T01:12:32.381" v="925" actId="20577"/>
          <ac:spMkLst>
            <pc:docMk/>
            <pc:sldMk cId="0" sldId="272"/>
            <ac:spMk id="13" creationId="{00000000-0000-0000-0000-000000000000}"/>
          </ac:spMkLst>
        </pc:spChg>
        <pc:spChg chg="mod">
          <ac:chgData name="Bailey Raffield" userId="fdc0c61a-7f95-423d-b551-55c652bcb300" providerId="ADAL" clId="{437FF52F-1FFE-5E64-883C-D7DD7A413E4D}" dt="2026-05-09T01:12:42.447" v="929" actId="20577"/>
          <ac:spMkLst>
            <pc:docMk/>
            <pc:sldMk cId="0" sldId="272"/>
            <ac:spMk id="17" creationId="{00000000-0000-0000-0000-000000000000}"/>
          </ac:spMkLst>
        </pc:spChg>
        <pc:picChg chg="add mod">
          <ac:chgData name="Bailey Raffield" userId="fdc0c61a-7f95-423d-b551-55c652bcb300" providerId="ADAL" clId="{437FF52F-1FFE-5E64-883C-D7DD7A413E4D}" dt="2026-05-09T02:48:37.095" v="2024" actId="167"/>
          <ac:picMkLst>
            <pc:docMk/>
            <pc:sldMk cId="0" sldId="272"/>
            <ac:picMk id="30" creationId="{C5B72447-5201-6737-4993-456F78DFDBEE}"/>
          </ac:picMkLst>
        </pc:picChg>
      </pc:sldChg>
      <pc:sldChg chg="addSp modSp mod ord">
        <pc:chgData name="Bailey Raffield" userId="fdc0c61a-7f95-423d-b551-55c652bcb300" providerId="ADAL" clId="{437FF52F-1FFE-5E64-883C-D7DD7A413E4D}" dt="2026-05-09T02:50:05.736" v="2117" actId="20577"/>
        <pc:sldMkLst>
          <pc:docMk/>
          <pc:sldMk cId="0" sldId="273"/>
        </pc:sldMkLst>
        <pc:spChg chg="mod">
          <ac:chgData name="Bailey Raffield" userId="fdc0c61a-7f95-423d-b551-55c652bcb300" providerId="ADAL" clId="{437FF52F-1FFE-5E64-883C-D7DD7A413E4D}" dt="2026-05-09T02:50:05.736" v="2117" actId="20577"/>
          <ac:spMkLst>
            <pc:docMk/>
            <pc:sldMk cId="0" sldId="273"/>
            <ac:spMk id="24" creationId="{00000000-0000-0000-0000-000000000000}"/>
          </ac:spMkLst>
        </pc:spChg>
        <pc:spChg chg="mod">
          <ac:chgData name="Bailey Raffield" userId="fdc0c61a-7f95-423d-b551-55c652bcb300" providerId="ADAL" clId="{437FF52F-1FFE-5E64-883C-D7DD7A413E4D}" dt="2026-05-09T01:11:25.453" v="891" actId="20577"/>
          <ac:spMkLst>
            <pc:docMk/>
            <pc:sldMk cId="0" sldId="273"/>
            <ac:spMk id="25" creationId="{00000000-0000-0000-0000-000000000000}"/>
          </ac:spMkLst>
        </pc:spChg>
        <pc:spChg chg="mod">
          <ac:chgData name="Bailey Raffield" userId="fdc0c61a-7f95-423d-b551-55c652bcb300" providerId="ADAL" clId="{437FF52F-1FFE-5E64-883C-D7DD7A413E4D}" dt="2026-05-09T01:04:55.402" v="813" actId="20577"/>
          <ac:spMkLst>
            <pc:docMk/>
            <pc:sldMk cId="0" sldId="273"/>
            <ac:spMk id="29" creationId="{00000000-0000-0000-0000-000000000000}"/>
          </ac:spMkLst>
        </pc:spChg>
        <pc:spChg chg="mod">
          <ac:chgData name="Bailey Raffield" userId="fdc0c61a-7f95-423d-b551-55c652bcb300" providerId="ADAL" clId="{437FF52F-1FFE-5E64-883C-D7DD7A413E4D}" dt="2026-05-09T01:08:32.667" v="832" actId="1076"/>
          <ac:spMkLst>
            <pc:docMk/>
            <pc:sldMk cId="0" sldId="273"/>
            <ac:spMk id="30" creationId="{00000000-0000-0000-0000-000000000000}"/>
          </ac:spMkLst>
        </pc:spChg>
        <pc:picChg chg="add mod">
          <ac:chgData name="Bailey Raffield" userId="fdc0c61a-7f95-423d-b551-55c652bcb300" providerId="ADAL" clId="{437FF52F-1FFE-5E64-883C-D7DD7A413E4D}" dt="2026-05-09T02:48:53.694" v="2028" actId="167"/>
          <ac:picMkLst>
            <pc:docMk/>
            <pc:sldMk cId="0" sldId="273"/>
            <ac:picMk id="31" creationId="{44117D73-8F2B-BC7A-BCE8-36B8953F74F4}"/>
          </ac:picMkLst>
        </pc:picChg>
      </pc:sldChg>
      <pc:sldChg chg="addSp modSp">
        <pc:chgData name="Bailey Raffield" userId="fdc0c61a-7f95-423d-b551-55c652bcb300" providerId="ADAL" clId="{437FF52F-1FFE-5E64-883C-D7DD7A413E4D}" dt="2026-05-09T02:53:01.170" v="2152"/>
        <pc:sldMkLst>
          <pc:docMk/>
          <pc:sldMk cId="0" sldId="274"/>
        </pc:sldMkLst>
        <pc:picChg chg="add mod">
          <ac:chgData name="Bailey Raffield" userId="fdc0c61a-7f95-423d-b551-55c652bcb300" providerId="ADAL" clId="{437FF52F-1FFE-5E64-883C-D7DD7A413E4D}" dt="2026-05-09T00:46:11.196" v="284"/>
          <ac:picMkLst>
            <pc:docMk/>
            <pc:sldMk cId="0" sldId="274"/>
            <ac:picMk id="6" creationId="{F8D362FD-17B7-DA92-3BDB-E1329E6C4690}"/>
          </ac:picMkLst>
        </pc:picChg>
        <pc:picChg chg="add mod">
          <ac:chgData name="Bailey Raffield" userId="fdc0c61a-7f95-423d-b551-55c652bcb300" providerId="ADAL" clId="{437FF52F-1FFE-5E64-883C-D7DD7A413E4D}" dt="2026-05-09T02:53:01.170" v="2152"/>
          <ac:picMkLst>
            <pc:docMk/>
            <pc:sldMk cId="0" sldId="274"/>
            <ac:picMk id="7" creationId="{3FBFEB03-F878-364A-5B00-2F40CC96C556}"/>
          </ac:picMkLst>
        </pc:picChg>
      </pc:sldChg>
      <pc:sldChg chg="addSp modSp">
        <pc:chgData name="Bailey Raffield" userId="fdc0c61a-7f95-423d-b551-55c652bcb300" providerId="ADAL" clId="{437FF52F-1FFE-5E64-883C-D7DD7A413E4D}" dt="2026-05-09T02:50:24.406" v="2119" actId="167"/>
        <pc:sldMkLst>
          <pc:docMk/>
          <pc:sldMk cId="0" sldId="275"/>
        </pc:sldMkLst>
        <pc:picChg chg="add mod">
          <ac:chgData name="Bailey Raffield" userId="fdc0c61a-7f95-423d-b551-55c652bcb300" providerId="ADAL" clId="{437FF52F-1FFE-5E64-883C-D7DD7A413E4D}" dt="2026-05-09T02:50:24.406" v="2119" actId="167"/>
          <ac:picMkLst>
            <pc:docMk/>
            <pc:sldMk cId="0" sldId="275"/>
            <ac:picMk id="20" creationId="{78381FB6-988C-B93C-3E2E-957BAA879F86}"/>
          </ac:picMkLst>
        </pc:picChg>
      </pc:sldChg>
      <pc:sldChg chg="addSp modSp">
        <pc:chgData name="Bailey Raffield" userId="fdc0c61a-7f95-423d-b551-55c652bcb300" providerId="ADAL" clId="{437FF52F-1FFE-5E64-883C-D7DD7A413E4D}" dt="2026-05-09T02:50:34.066" v="2121" actId="167"/>
        <pc:sldMkLst>
          <pc:docMk/>
          <pc:sldMk cId="0" sldId="276"/>
        </pc:sldMkLst>
        <pc:picChg chg="add mod">
          <ac:chgData name="Bailey Raffield" userId="fdc0c61a-7f95-423d-b551-55c652bcb300" providerId="ADAL" clId="{437FF52F-1FFE-5E64-883C-D7DD7A413E4D}" dt="2026-05-09T02:50:34.066" v="2121" actId="167"/>
          <ac:picMkLst>
            <pc:docMk/>
            <pc:sldMk cId="0" sldId="276"/>
            <ac:picMk id="40" creationId="{B4FC7247-E6FA-AF9B-7870-BEA2330C68E9}"/>
          </ac:picMkLst>
        </pc:picChg>
      </pc:sldChg>
      <pc:sldChg chg="addSp modSp mod">
        <pc:chgData name="Bailey Raffield" userId="fdc0c61a-7f95-423d-b551-55c652bcb300" providerId="ADAL" clId="{437FF52F-1FFE-5E64-883C-D7DD7A413E4D}" dt="2026-05-09T02:50:41.770" v="2123" actId="167"/>
        <pc:sldMkLst>
          <pc:docMk/>
          <pc:sldMk cId="0" sldId="277"/>
        </pc:sldMkLst>
        <pc:spChg chg="mod">
          <ac:chgData name="Bailey Raffield" userId="fdc0c61a-7f95-423d-b551-55c652bcb300" providerId="ADAL" clId="{437FF52F-1FFE-5E64-883C-D7DD7A413E4D}" dt="2026-05-09T02:16:59.472" v="1470" actId="113"/>
          <ac:spMkLst>
            <pc:docMk/>
            <pc:sldMk cId="0" sldId="277"/>
            <ac:spMk id="9" creationId="{00000000-0000-0000-0000-000000000000}"/>
          </ac:spMkLst>
        </pc:spChg>
        <pc:spChg chg="mod">
          <ac:chgData name="Bailey Raffield" userId="fdc0c61a-7f95-423d-b551-55c652bcb300" providerId="ADAL" clId="{437FF52F-1FFE-5E64-883C-D7DD7A413E4D}" dt="2026-05-09T02:20:35.344" v="1491" actId="113"/>
          <ac:spMkLst>
            <pc:docMk/>
            <pc:sldMk cId="0" sldId="277"/>
            <ac:spMk id="13" creationId="{00000000-0000-0000-0000-000000000000}"/>
          </ac:spMkLst>
        </pc:spChg>
        <pc:spChg chg="mod">
          <ac:chgData name="Bailey Raffield" userId="fdc0c61a-7f95-423d-b551-55c652bcb300" providerId="ADAL" clId="{437FF52F-1FFE-5E64-883C-D7DD7A413E4D}" dt="2026-05-09T02:17:29.349" v="1484" actId="20577"/>
          <ac:spMkLst>
            <pc:docMk/>
            <pc:sldMk cId="0" sldId="277"/>
            <ac:spMk id="17" creationId="{00000000-0000-0000-0000-000000000000}"/>
          </ac:spMkLst>
        </pc:spChg>
        <pc:picChg chg="mod">
          <ac:chgData name="Bailey Raffield" userId="fdc0c61a-7f95-423d-b551-55c652bcb300" providerId="ADAL" clId="{437FF52F-1FFE-5E64-883C-D7DD7A413E4D}" dt="2026-05-09T02:35:18.410" v="1557"/>
          <ac:picMkLst>
            <pc:docMk/>
            <pc:sldMk cId="0" sldId="277"/>
            <ac:picMk id="15" creationId="{00000000-0000-0000-0000-000000000000}"/>
          </ac:picMkLst>
        </pc:picChg>
        <pc:picChg chg="add mod">
          <ac:chgData name="Bailey Raffield" userId="fdc0c61a-7f95-423d-b551-55c652bcb300" providerId="ADAL" clId="{437FF52F-1FFE-5E64-883C-D7DD7A413E4D}" dt="2026-05-09T02:50:41.770" v="2123" actId="167"/>
          <ac:picMkLst>
            <pc:docMk/>
            <pc:sldMk cId="0" sldId="277"/>
            <ac:picMk id="22" creationId="{84C9D35D-5669-81B9-DCA3-FF8D615D5265}"/>
          </ac:picMkLst>
        </pc:picChg>
      </pc:sldChg>
      <pc:sldChg chg="addSp modSp mod">
        <pc:chgData name="Bailey Raffield" userId="fdc0c61a-7f95-423d-b551-55c652bcb300" providerId="ADAL" clId="{437FF52F-1FFE-5E64-883C-D7DD7A413E4D}" dt="2026-05-09T02:50:49.479" v="2125" actId="167"/>
        <pc:sldMkLst>
          <pc:docMk/>
          <pc:sldMk cId="0" sldId="278"/>
        </pc:sldMkLst>
        <pc:spChg chg="mod">
          <ac:chgData name="Bailey Raffield" userId="fdc0c61a-7f95-423d-b551-55c652bcb300" providerId="ADAL" clId="{437FF52F-1FFE-5E64-883C-D7DD7A413E4D}" dt="2026-05-09T02:33:24.520" v="1548" actId="20577"/>
          <ac:spMkLst>
            <pc:docMk/>
            <pc:sldMk cId="0" sldId="278"/>
            <ac:spMk id="3" creationId="{00000000-0000-0000-0000-000000000000}"/>
          </ac:spMkLst>
        </pc:spChg>
        <pc:spChg chg="mod">
          <ac:chgData name="Bailey Raffield" userId="fdc0c61a-7f95-423d-b551-55c652bcb300" providerId="ADAL" clId="{437FF52F-1FFE-5E64-883C-D7DD7A413E4D}" dt="2026-05-09T02:34:54.405" v="1556" actId="20577"/>
          <ac:spMkLst>
            <pc:docMk/>
            <pc:sldMk cId="0" sldId="278"/>
            <ac:spMk id="6" creationId="{00000000-0000-0000-0000-000000000000}"/>
          </ac:spMkLst>
        </pc:spChg>
        <pc:spChg chg="mod">
          <ac:chgData name="Bailey Raffield" userId="fdc0c61a-7f95-423d-b551-55c652bcb300" providerId="ADAL" clId="{437FF52F-1FFE-5E64-883C-D7DD7A413E4D}" dt="2026-05-09T02:32:23.116" v="1531" actId="108"/>
          <ac:spMkLst>
            <pc:docMk/>
            <pc:sldMk cId="0" sldId="278"/>
            <ac:spMk id="9" creationId="{00000000-0000-0000-0000-000000000000}"/>
          </ac:spMkLst>
        </pc:spChg>
        <pc:spChg chg="mod">
          <ac:chgData name="Bailey Raffield" userId="fdc0c61a-7f95-423d-b551-55c652bcb300" providerId="ADAL" clId="{437FF52F-1FFE-5E64-883C-D7DD7A413E4D}" dt="2026-05-09T02:32:49.823" v="1533" actId="108"/>
          <ac:spMkLst>
            <pc:docMk/>
            <pc:sldMk cId="0" sldId="278"/>
            <ac:spMk id="10" creationId="{00000000-0000-0000-0000-000000000000}"/>
          </ac:spMkLst>
        </pc:spChg>
        <pc:spChg chg="mod">
          <ac:chgData name="Bailey Raffield" userId="fdc0c61a-7f95-423d-b551-55c652bcb300" providerId="ADAL" clId="{437FF52F-1FFE-5E64-883C-D7DD7A413E4D}" dt="2026-05-09T02:31:46.723" v="1527"/>
          <ac:spMkLst>
            <pc:docMk/>
            <pc:sldMk cId="0" sldId="278"/>
            <ac:spMk id="13" creationId="{00000000-0000-0000-0000-000000000000}"/>
          </ac:spMkLst>
        </pc:spChg>
        <pc:spChg chg="mod">
          <ac:chgData name="Bailey Raffield" userId="fdc0c61a-7f95-423d-b551-55c652bcb300" providerId="ADAL" clId="{437FF52F-1FFE-5E64-883C-D7DD7A413E4D}" dt="2026-05-09T02:31:32.611" v="1526" actId="108"/>
          <ac:spMkLst>
            <pc:docMk/>
            <pc:sldMk cId="0" sldId="278"/>
            <ac:spMk id="14" creationId="{00000000-0000-0000-0000-000000000000}"/>
          </ac:spMkLst>
        </pc:spChg>
        <pc:picChg chg="add mod">
          <ac:chgData name="Bailey Raffield" userId="fdc0c61a-7f95-423d-b551-55c652bcb300" providerId="ADAL" clId="{437FF52F-1FFE-5E64-883C-D7DD7A413E4D}" dt="2026-05-09T02:50:49.479" v="2125" actId="167"/>
          <ac:picMkLst>
            <pc:docMk/>
            <pc:sldMk cId="0" sldId="278"/>
            <ac:picMk id="15" creationId="{CACA6885-01DB-192D-7C54-BD8645FDC122}"/>
          </ac:picMkLst>
        </pc:picChg>
      </pc:sldChg>
      <pc:sldChg chg="addSp modSp">
        <pc:chgData name="Bailey Raffield" userId="fdc0c61a-7f95-423d-b551-55c652bcb300" providerId="ADAL" clId="{437FF52F-1FFE-5E64-883C-D7DD7A413E4D}" dt="2026-05-09T02:53:08.668" v="2154"/>
        <pc:sldMkLst>
          <pc:docMk/>
          <pc:sldMk cId="0" sldId="279"/>
        </pc:sldMkLst>
        <pc:picChg chg="add mod">
          <ac:chgData name="Bailey Raffield" userId="fdc0c61a-7f95-423d-b551-55c652bcb300" providerId="ADAL" clId="{437FF52F-1FFE-5E64-883C-D7DD7A413E4D}" dt="2026-05-09T02:52:40.128" v="2151" actId="167"/>
          <ac:picMkLst>
            <pc:docMk/>
            <pc:sldMk cId="0" sldId="279"/>
            <ac:picMk id="6" creationId="{67806E75-A67C-703A-4748-4B4BA95A9B9A}"/>
          </ac:picMkLst>
        </pc:picChg>
        <pc:picChg chg="add mod">
          <ac:chgData name="Bailey Raffield" userId="fdc0c61a-7f95-423d-b551-55c652bcb300" providerId="ADAL" clId="{437FF52F-1FFE-5E64-883C-D7DD7A413E4D}" dt="2026-05-09T02:53:08.668" v="2154"/>
          <ac:picMkLst>
            <pc:docMk/>
            <pc:sldMk cId="0" sldId="279"/>
            <ac:picMk id="7" creationId="{72F5BCE0-FE20-0746-021A-29B124B20C09}"/>
          </ac:picMkLst>
        </pc:picChg>
      </pc:sldChg>
      <pc:sldChg chg="addSp modSp mod">
        <pc:chgData name="Bailey Raffield" userId="fdc0c61a-7f95-423d-b551-55c652bcb300" providerId="ADAL" clId="{437FF52F-1FFE-5E64-883C-D7DD7A413E4D}" dt="2026-05-09T02:51:05.159" v="2129" actId="167"/>
        <pc:sldMkLst>
          <pc:docMk/>
          <pc:sldMk cId="0" sldId="280"/>
        </pc:sldMkLst>
        <pc:spChg chg="mod">
          <ac:chgData name="Bailey Raffield" userId="fdc0c61a-7f95-423d-b551-55c652bcb300" providerId="ADAL" clId="{437FF52F-1FFE-5E64-883C-D7DD7A413E4D}" dt="2026-05-09T02:41:40.391" v="1975" actId="20577"/>
          <ac:spMkLst>
            <pc:docMk/>
            <pc:sldMk cId="0" sldId="280"/>
            <ac:spMk id="10" creationId="{00000000-0000-0000-0000-000000000000}"/>
          </ac:spMkLst>
        </pc:spChg>
        <pc:spChg chg="mod">
          <ac:chgData name="Bailey Raffield" userId="fdc0c61a-7f95-423d-b551-55c652bcb300" providerId="ADAL" clId="{437FF52F-1FFE-5E64-883C-D7DD7A413E4D}" dt="2026-05-09T02:37:27.928" v="1585" actId="20577"/>
          <ac:spMkLst>
            <pc:docMk/>
            <pc:sldMk cId="0" sldId="280"/>
            <ac:spMk id="14" creationId="{00000000-0000-0000-0000-000000000000}"/>
          </ac:spMkLst>
        </pc:spChg>
        <pc:spChg chg="mod">
          <ac:chgData name="Bailey Raffield" userId="fdc0c61a-7f95-423d-b551-55c652bcb300" providerId="ADAL" clId="{437FF52F-1FFE-5E64-883C-D7DD7A413E4D}" dt="2026-05-09T02:38:25.432" v="1608" actId="20577"/>
          <ac:spMkLst>
            <pc:docMk/>
            <pc:sldMk cId="0" sldId="280"/>
            <ac:spMk id="17" creationId="{00000000-0000-0000-0000-000000000000}"/>
          </ac:spMkLst>
        </pc:spChg>
        <pc:spChg chg="mod">
          <ac:chgData name="Bailey Raffield" userId="fdc0c61a-7f95-423d-b551-55c652bcb300" providerId="ADAL" clId="{437FF52F-1FFE-5E64-883C-D7DD7A413E4D}" dt="2026-05-09T02:39:08.539" v="1721" actId="20577"/>
          <ac:spMkLst>
            <pc:docMk/>
            <pc:sldMk cId="0" sldId="280"/>
            <ac:spMk id="18" creationId="{00000000-0000-0000-0000-000000000000}"/>
          </ac:spMkLst>
        </pc:spChg>
        <pc:spChg chg="mod">
          <ac:chgData name="Bailey Raffield" userId="fdc0c61a-7f95-423d-b551-55c652bcb300" providerId="ADAL" clId="{437FF52F-1FFE-5E64-883C-D7DD7A413E4D}" dt="2026-05-09T02:39:33.533" v="1749" actId="20577"/>
          <ac:spMkLst>
            <pc:docMk/>
            <pc:sldMk cId="0" sldId="280"/>
            <ac:spMk id="21" creationId="{00000000-0000-0000-0000-000000000000}"/>
          </ac:spMkLst>
        </pc:spChg>
        <pc:spChg chg="mod">
          <ac:chgData name="Bailey Raffield" userId="fdc0c61a-7f95-423d-b551-55c652bcb300" providerId="ADAL" clId="{437FF52F-1FFE-5E64-883C-D7DD7A413E4D}" dt="2026-05-09T02:41:08.699" v="1948" actId="20577"/>
          <ac:spMkLst>
            <pc:docMk/>
            <pc:sldMk cId="0" sldId="280"/>
            <ac:spMk id="22" creationId="{00000000-0000-0000-0000-000000000000}"/>
          </ac:spMkLst>
        </pc:spChg>
        <pc:picChg chg="add mod">
          <ac:chgData name="Bailey Raffield" userId="fdc0c61a-7f95-423d-b551-55c652bcb300" providerId="ADAL" clId="{437FF52F-1FFE-5E64-883C-D7DD7A413E4D}" dt="2026-05-09T02:51:05.159" v="2129" actId="167"/>
          <ac:picMkLst>
            <pc:docMk/>
            <pc:sldMk cId="0" sldId="280"/>
            <ac:picMk id="23" creationId="{502745E0-1BA0-D3C1-1971-9E436799BD3C}"/>
          </ac:picMkLst>
        </pc:picChg>
      </pc:sldChg>
      <pc:sldChg chg="addSp modSp">
        <pc:chgData name="Bailey Raffield" userId="fdc0c61a-7f95-423d-b551-55c652bcb300" providerId="ADAL" clId="{437FF52F-1FFE-5E64-883C-D7DD7A413E4D}" dt="2026-05-09T02:51:14.970" v="2131" actId="167"/>
        <pc:sldMkLst>
          <pc:docMk/>
          <pc:sldMk cId="0" sldId="281"/>
        </pc:sldMkLst>
        <pc:picChg chg="add mod">
          <ac:chgData name="Bailey Raffield" userId="fdc0c61a-7f95-423d-b551-55c652bcb300" providerId="ADAL" clId="{437FF52F-1FFE-5E64-883C-D7DD7A413E4D}" dt="2026-05-09T02:51:14.970" v="2131" actId="167"/>
          <ac:picMkLst>
            <pc:docMk/>
            <pc:sldMk cId="0" sldId="281"/>
            <ac:picMk id="31" creationId="{3F4EF8BE-B608-1598-5C5A-87D5EE19670D}"/>
          </ac:picMkLst>
        </pc:picChg>
      </pc:sldChg>
      <pc:sldChg chg="addSp delSp modSp mod ord">
        <pc:chgData name="Bailey Raffield" userId="fdc0c61a-7f95-423d-b551-55c652bcb300" providerId="ADAL" clId="{437FF52F-1FFE-5E64-883C-D7DD7A413E4D}" dt="2026-05-09T01:27:25.474" v="1409" actId="167"/>
        <pc:sldMkLst>
          <pc:docMk/>
          <pc:sldMk cId="0" sldId="282"/>
        </pc:sldMkLst>
        <pc:spChg chg="mod">
          <ac:chgData name="Bailey Raffield" userId="fdc0c61a-7f95-423d-b551-55c652bcb300" providerId="ADAL" clId="{437FF52F-1FFE-5E64-883C-D7DD7A413E4D}" dt="2026-05-09T01:26:53.292" v="1404" actId="1076"/>
          <ac:spMkLst>
            <pc:docMk/>
            <pc:sldMk cId="0" sldId="282"/>
            <ac:spMk id="6" creationId="{00000000-0000-0000-0000-000000000000}"/>
          </ac:spMkLst>
        </pc:spChg>
        <pc:spChg chg="mod">
          <ac:chgData name="Bailey Raffield" userId="fdc0c61a-7f95-423d-b551-55c652bcb300" providerId="ADAL" clId="{437FF52F-1FFE-5E64-883C-D7DD7A413E4D}" dt="2026-05-09T01:26:58.767" v="1405" actId="1076"/>
          <ac:spMkLst>
            <pc:docMk/>
            <pc:sldMk cId="0" sldId="282"/>
            <ac:spMk id="11" creationId="{1AA9923F-416B-4DC1-0CEE-5401CA92C8C2}"/>
          </ac:spMkLst>
        </pc:spChg>
        <pc:picChg chg="mod">
          <ac:chgData name="Bailey Raffield" userId="fdc0c61a-7f95-423d-b551-55c652bcb300" providerId="ADAL" clId="{437FF52F-1FFE-5E64-883C-D7DD7A413E4D}" dt="2026-05-09T01:26:53.292" v="1404" actId="1076"/>
          <ac:picMkLst>
            <pc:docMk/>
            <pc:sldMk cId="0" sldId="282"/>
            <ac:picMk id="10" creationId="{2467B5D9-A293-750B-4215-ED958D6638B9}"/>
          </ac:picMkLst>
        </pc:picChg>
        <pc:picChg chg="add mod">
          <ac:chgData name="Bailey Raffield" userId="fdc0c61a-7f95-423d-b551-55c652bcb300" providerId="ADAL" clId="{437FF52F-1FFE-5E64-883C-D7DD7A413E4D}" dt="2026-05-09T01:27:25.474" v="1409" actId="167"/>
          <ac:picMkLst>
            <pc:docMk/>
            <pc:sldMk cId="0" sldId="282"/>
            <ac:picMk id="12" creationId="{21063A10-9582-FA05-52AD-3CD6003E9B03}"/>
          </ac:picMkLst>
        </pc:picChg>
      </pc:sldChg>
      <pc:sldChg chg="addSp delSp modSp mod">
        <pc:chgData name="Bailey Raffield" userId="fdc0c61a-7f95-423d-b551-55c652bcb300" providerId="ADAL" clId="{437FF52F-1FFE-5E64-883C-D7DD7A413E4D}" dt="2026-05-12T14:18:21.119" v="2531" actId="170"/>
        <pc:sldMkLst>
          <pc:docMk/>
          <pc:sldMk cId="0" sldId="283"/>
        </pc:sldMkLst>
        <pc:spChg chg="mod">
          <ac:chgData name="Bailey Raffield" userId="fdc0c61a-7f95-423d-b551-55c652bcb300" providerId="ADAL" clId="{437FF52F-1FFE-5E64-883C-D7DD7A413E4D}" dt="2026-05-12T04:18:27.051" v="2523" actId="20577"/>
          <ac:spMkLst>
            <pc:docMk/>
            <pc:sldMk cId="0" sldId="283"/>
            <ac:spMk id="3" creationId="{00000000-0000-0000-0000-000000000000}"/>
          </ac:spMkLst>
        </pc:spChg>
        <pc:spChg chg="mod">
          <ac:chgData name="Bailey Raffield" userId="fdc0c61a-7f95-423d-b551-55c652bcb300" providerId="ADAL" clId="{437FF52F-1FFE-5E64-883C-D7DD7A413E4D}" dt="2026-05-09T02:52:01.568" v="2150" actId="20577"/>
          <ac:spMkLst>
            <pc:docMk/>
            <pc:sldMk cId="0" sldId="283"/>
            <ac:spMk id="4" creationId="{00000000-0000-0000-0000-000000000000}"/>
          </ac:spMkLst>
        </pc:spChg>
        <pc:spChg chg="mod">
          <ac:chgData name="Bailey Raffield" userId="fdc0c61a-7f95-423d-b551-55c652bcb300" providerId="ADAL" clId="{437FF52F-1FFE-5E64-883C-D7DD7A413E4D}" dt="2026-05-12T04:17:39.514" v="2508" actId="1076"/>
          <ac:spMkLst>
            <pc:docMk/>
            <pc:sldMk cId="0" sldId="283"/>
            <ac:spMk id="5" creationId="{00000000-0000-0000-0000-000000000000}"/>
          </ac:spMkLst>
        </pc:spChg>
        <pc:spChg chg="add mod">
          <ac:chgData name="Bailey Raffield" userId="fdc0c61a-7f95-423d-b551-55c652bcb300" providerId="ADAL" clId="{437FF52F-1FFE-5E64-883C-D7DD7A413E4D}" dt="2026-05-12T04:17:34.027" v="2505" actId="1076"/>
          <ac:spMkLst>
            <pc:docMk/>
            <pc:sldMk cId="0" sldId="283"/>
            <ac:spMk id="12" creationId="{C3C2B500-BFDB-4DE5-187D-332D07ABCAE7}"/>
          </ac:spMkLst>
        </pc:spChg>
        <pc:spChg chg="add mod">
          <ac:chgData name="Bailey Raffield" userId="fdc0c61a-7f95-423d-b551-55c652bcb300" providerId="ADAL" clId="{437FF52F-1FFE-5E64-883C-D7DD7A413E4D}" dt="2026-05-12T14:18:21.119" v="2531" actId="170"/>
          <ac:spMkLst>
            <pc:docMk/>
            <pc:sldMk cId="0" sldId="283"/>
            <ac:spMk id="13" creationId="{9233E2E8-4E06-D62C-E205-8E2F15FD3E89}"/>
          </ac:spMkLst>
        </pc:spChg>
        <pc:picChg chg="add mod">
          <ac:chgData name="Bailey Raffield" userId="fdc0c61a-7f95-423d-b551-55c652bcb300" providerId="ADAL" clId="{437FF52F-1FFE-5E64-883C-D7DD7A413E4D}" dt="2026-05-12T04:17:38.333" v="2507" actId="1076"/>
          <ac:picMkLst>
            <pc:docMk/>
            <pc:sldMk cId="0" sldId="283"/>
            <ac:picMk id="8" creationId="{E0CA01E6-149F-BB0A-AE77-5239EEB87C92}"/>
          </ac:picMkLst>
        </pc:picChg>
        <pc:picChg chg="add mod">
          <ac:chgData name="Bailey Raffield" userId="fdc0c61a-7f95-423d-b551-55c652bcb300" providerId="ADAL" clId="{437FF52F-1FFE-5E64-883C-D7DD7A413E4D}" dt="2026-05-09T02:53:05.598" v="2153"/>
          <ac:picMkLst>
            <pc:docMk/>
            <pc:sldMk cId="0" sldId="283"/>
            <ac:picMk id="9" creationId="{F86BE7E1-F438-257F-316F-0956C36AC284}"/>
          </ac:picMkLst>
        </pc:picChg>
        <pc:picChg chg="add del mod">
          <ac:chgData name="Bailey Raffield" userId="fdc0c61a-7f95-423d-b551-55c652bcb300" providerId="ADAL" clId="{437FF52F-1FFE-5E64-883C-D7DD7A413E4D}" dt="2026-05-12T04:02:13.426" v="2471" actId="478"/>
          <ac:picMkLst>
            <pc:docMk/>
            <pc:sldMk cId="0" sldId="283"/>
            <ac:picMk id="10" creationId="{86CB4CBE-098C-55E7-32AE-F74BBF9EFC7A}"/>
          </ac:picMkLst>
        </pc:picChg>
        <pc:picChg chg="add del mod">
          <ac:chgData name="Bailey Raffield" userId="fdc0c61a-7f95-423d-b551-55c652bcb300" providerId="ADAL" clId="{437FF52F-1FFE-5E64-883C-D7DD7A413E4D}" dt="2026-05-12T14:17:53.759" v="2526" actId="478"/>
          <ac:picMkLst>
            <pc:docMk/>
            <pc:sldMk cId="0" sldId="283"/>
            <ac:picMk id="11" creationId="{5F35C3CA-4B7D-EAE8-3DCE-3E76757E340D}"/>
          </ac:picMkLst>
        </pc:picChg>
        <pc:picChg chg="add mod">
          <ac:chgData name="Bailey Raffield" userId="fdc0c61a-7f95-423d-b551-55c652bcb300" providerId="ADAL" clId="{437FF52F-1FFE-5E64-883C-D7DD7A413E4D}" dt="2026-05-12T14:18:13.340" v="2530"/>
          <ac:picMkLst>
            <pc:docMk/>
            <pc:sldMk cId="0" sldId="283"/>
            <ac:picMk id="14" creationId="{D98C8B4B-218B-3E05-9D00-C2268EA7A2EE}"/>
          </ac:picMkLst>
        </pc:picChg>
      </pc:sldChg>
      <pc:sldChg chg="addSp delSp modSp mod ord">
        <pc:chgData name="Bailey Raffield" userId="fdc0c61a-7f95-423d-b551-55c652bcb300" providerId="ADAL" clId="{437FF52F-1FFE-5E64-883C-D7DD7A413E4D}" dt="2026-05-09T01:27:40.323" v="1411" actId="167"/>
        <pc:sldMkLst>
          <pc:docMk/>
          <pc:sldMk cId="3847407386" sldId="284"/>
        </pc:sldMkLst>
        <pc:spChg chg="mod">
          <ac:chgData name="Bailey Raffield" userId="fdc0c61a-7f95-423d-b551-55c652bcb300" providerId="ADAL" clId="{437FF52F-1FFE-5E64-883C-D7DD7A413E4D}" dt="2026-05-09T01:26:04.883" v="1394" actId="14100"/>
          <ac:spMkLst>
            <pc:docMk/>
            <pc:sldMk cId="3847407386" sldId="284"/>
            <ac:spMk id="6" creationId="{B524D307-55BB-E715-9256-D0E30F607CEB}"/>
          </ac:spMkLst>
        </pc:spChg>
        <pc:spChg chg="mod">
          <ac:chgData name="Bailey Raffield" userId="fdc0c61a-7f95-423d-b551-55c652bcb300" providerId="ADAL" clId="{437FF52F-1FFE-5E64-883C-D7DD7A413E4D}" dt="2026-05-09T01:26:00.493" v="1393" actId="14100"/>
          <ac:spMkLst>
            <pc:docMk/>
            <pc:sldMk cId="3847407386" sldId="284"/>
            <ac:spMk id="7" creationId="{DBB50798-EFAF-3B47-E9FB-CF638841AA69}"/>
          </ac:spMkLst>
        </pc:spChg>
        <pc:spChg chg="mod">
          <ac:chgData name="Bailey Raffield" userId="fdc0c61a-7f95-423d-b551-55c652bcb300" providerId="ADAL" clId="{437FF52F-1FFE-5E64-883C-D7DD7A413E4D}" dt="2026-05-09T01:26:22.254" v="1398" actId="14100"/>
          <ac:spMkLst>
            <pc:docMk/>
            <pc:sldMk cId="3847407386" sldId="284"/>
            <ac:spMk id="12" creationId="{6B878FD6-73AA-5D0D-6424-120F9741476D}"/>
          </ac:spMkLst>
        </pc:spChg>
        <pc:picChg chg="mod">
          <ac:chgData name="Bailey Raffield" userId="fdc0c61a-7f95-423d-b551-55c652bcb300" providerId="ADAL" clId="{437FF52F-1FFE-5E64-883C-D7DD7A413E4D}" dt="2026-05-09T01:26:09.276" v="1395" actId="14100"/>
          <ac:picMkLst>
            <pc:docMk/>
            <pc:sldMk cId="3847407386" sldId="284"/>
            <ac:picMk id="10" creationId="{7803ECD3-7931-E832-6CB6-DD31B8B110B0}"/>
          </ac:picMkLst>
        </pc:picChg>
        <pc:picChg chg="add mod">
          <ac:chgData name="Bailey Raffield" userId="fdc0c61a-7f95-423d-b551-55c652bcb300" providerId="ADAL" clId="{437FF52F-1FFE-5E64-883C-D7DD7A413E4D}" dt="2026-05-09T01:27:40.323" v="1411" actId="167"/>
          <ac:picMkLst>
            <pc:docMk/>
            <pc:sldMk cId="3847407386" sldId="284"/>
            <ac:picMk id="13" creationId="{EACAD81B-1178-9F10-511C-F66E2F60EB34}"/>
          </ac:picMkLst>
        </pc:picChg>
        <pc:cxnChg chg="mod">
          <ac:chgData name="Bailey Raffield" userId="fdc0c61a-7f95-423d-b551-55c652bcb300" providerId="ADAL" clId="{437FF52F-1FFE-5E64-883C-D7DD7A413E4D}" dt="2026-05-09T01:26:24.341" v="1399" actId="1076"/>
          <ac:cxnSpMkLst>
            <pc:docMk/>
            <pc:sldMk cId="3847407386" sldId="284"/>
            <ac:cxnSpMk id="14" creationId="{68C2C475-411C-3C15-E0AF-548FFE21F276}"/>
          </ac:cxnSpMkLst>
        </pc:cxnChg>
      </pc:sldChg>
      <pc:sldChg chg="addSp delSp modSp mod ord">
        <pc:chgData name="Bailey Raffield" userId="fdc0c61a-7f95-423d-b551-55c652bcb300" providerId="ADAL" clId="{437FF52F-1FFE-5E64-883C-D7DD7A413E4D}" dt="2026-05-09T02:47:42.650" v="2012" actId="167"/>
        <pc:sldMkLst>
          <pc:docMk/>
          <pc:sldMk cId="1753611603" sldId="285"/>
        </pc:sldMkLst>
        <pc:spChg chg="mod">
          <ac:chgData name="Bailey Raffield" userId="fdc0c61a-7f95-423d-b551-55c652bcb300" providerId="ADAL" clId="{437FF52F-1FFE-5E64-883C-D7DD7A413E4D}" dt="2026-05-09T01:21:05.698" v="1307" actId="14100"/>
          <ac:spMkLst>
            <pc:docMk/>
            <pc:sldMk cId="1753611603" sldId="285"/>
            <ac:spMk id="6" creationId="{06C55B59-ACDC-DB0A-B562-5D0DBDBE0A5A}"/>
          </ac:spMkLst>
        </pc:spChg>
        <pc:spChg chg="mod">
          <ac:chgData name="Bailey Raffield" userId="fdc0c61a-7f95-423d-b551-55c652bcb300" providerId="ADAL" clId="{437FF52F-1FFE-5E64-883C-D7DD7A413E4D}" dt="2026-05-09T01:20:57.320" v="1306" actId="14100"/>
          <ac:spMkLst>
            <pc:docMk/>
            <pc:sldMk cId="1753611603" sldId="285"/>
            <ac:spMk id="7" creationId="{88EC42CE-3BD1-C3F7-B519-B6B339BBE4E9}"/>
          </ac:spMkLst>
        </pc:spChg>
        <pc:picChg chg="mod">
          <ac:chgData name="Bailey Raffield" userId="fdc0c61a-7f95-423d-b551-55c652bcb300" providerId="ADAL" clId="{437FF52F-1FFE-5E64-883C-D7DD7A413E4D}" dt="2026-05-09T01:20:57.320" v="1306" actId="14100"/>
          <ac:picMkLst>
            <pc:docMk/>
            <pc:sldMk cId="1753611603" sldId="285"/>
            <ac:picMk id="10" creationId="{0F1B7AF0-7636-962C-CAF5-0AFCC69B52BC}"/>
          </ac:picMkLst>
        </pc:picChg>
        <pc:picChg chg="add mod">
          <ac:chgData name="Bailey Raffield" userId="fdc0c61a-7f95-423d-b551-55c652bcb300" providerId="ADAL" clId="{437FF52F-1FFE-5E64-883C-D7DD7A413E4D}" dt="2026-05-09T02:47:42.650" v="2012" actId="167"/>
          <ac:picMkLst>
            <pc:docMk/>
            <pc:sldMk cId="1753611603" sldId="285"/>
            <ac:picMk id="11" creationId="{32137B8D-4802-A70C-03AC-5767527712CA}"/>
          </ac:picMkLst>
        </pc:picChg>
      </pc:sldChg>
      <pc:sldChg chg="addSp delSp modSp mod ord">
        <pc:chgData name="Bailey Raffield" userId="fdc0c61a-7f95-423d-b551-55c652bcb300" providerId="ADAL" clId="{437FF52F-1FFE-5E64-883C-D7DD7A413E4D}" dt="2026-05-09T02:47:59.586" v="2016" actId="167"/>
        <pc:sldMkLst>
          <pc:docMk/>
          <pc:sldMk cId="2515049294" sldId="288"/>
        </pc:sldMkLst>
        <pc:spChg chg="mod">
          <ac:chgData name="Bailey Raffield" userId="fdc0c61a-7f95-423d-b551-55c652bcb300" providerId="ADAL" clId="{437FF52F-1FFE-5E64-883C-D7DD7A413E4D}" dt="2026-05-09T01:20:36.407" v="1304" actId="14100"/>
          <ac:spMkLst>
            <pc:docMk/>
            <pc:sldMk cId="2515049294" sldId="288"/>
            <ac:spMk id="6" creationId="{19F58ACA-0781-7013-06E0-9F41553E7427}"/>
          </ac:spMkLst>
        </pc:spChg>
        <pc:picChg chg="mod">
          <ac:chgData name="Bailey Raffield" userId="fdc0c61a-7f95-423d-b551-55c652bcb300" providerId="ADAL" clId="{437FF52F-1FFE-5E64-883C-D7DD7A413E4D}" dt="2026-05-09T01:20:36.407" v="1304" actId="14100"/>
          <ac:picMkLst>
            <pc:docMk/>
            <pc:sldMk cId="2515049294" sldId="288"/>
            <ac:picMk id="10" creationId="{CA992E70-9E96-D41D-D128-A0A386CF612C}"/>
          </ac:picMkLst>
        </pc:picChg>
        <pc:picChg chg="add mod">
          <ac:chgData name="Bailey Raffield" userId="fdc0c61a-7f95-423d-b551-55c652bcb300" providerId="ADAL" clId="{437FF52F-1FFE-5E64-883C-D7DD7A413E4D}" dt="2026-05-09T02:47:59.586" v="2016" actId="167"/>
          <ac:picMkLst>
            <pc:docMk/>
            <pc:sldMk cId="2515049294" sldId="288"/>
            <ac:picMk id="11" creationId="{E8D46960-6E4D-F8A5-B5EF-9513A246B2B5}"/>
          </ac:picMkLst>
        </pc:picChg>
      </pc:sldChg>
      <pc:sldChg chg="addSp delSp modSp mod ord">
        <pc:chgData name="Bailey Raffield" userId="fdc0c61a-7f95-423d-b551-55c652bcb300" providerId="ADAL" clId="{437FF52F-1FFE-5E64-883C-D7DD7A413E4D}" dt="2026-05-09T02:06:33.926" v="1430" actId="167"/>
        <pc:sldMkLst>
          <pc:docMk/>
          <pc:sldMk cId="4051429644" sldId="289"/>
        </pc:sldMkLst>
        <pc:spChg chg="mod">
          <ac:chgData name="Bailey Raffield" userId="fdc0c61a-7f95-423d-b551-55c652bcb300" providerId="ADAL" clId="{437FF52F-1FFE-5E64-883C-D7DD7A413E4D}" dt="2026-05-09T01:22:38.577" v="1324" actId="14100"/>
          <ac:spMkLst>
            <pc:docMk/>
            <pc:sldMk cId="4051429644" sldId="289"/>
            <ac:spMk id="6" creationId="{5433D14E-439D-F8B5-2BD0-989F77EEAF80}"/>
          </ac:spMkLst>
        </pc:spChg>
        <pc:picChg chg="mod">
          <ac:chgData name="Bailey Raffield" userId="fdc0c61a-7f95-423d-b551-55c652bcb300" providerId="ADAL" clId="{437FF52F-1FFE-5E64-883C-D7DD7A413E4D}" dt="2026-05-09T01:22:42.243" v="1325" actId="14100"/>
          <ac:picMkLst>
            <pc:docMk/>
            <pc:sldMk cId="4051429644" sldId="289"/>
            <ac:picMk id="10" creationId="{0E54BF87-3FB6-40AF-D693-94723C591569}"/>
          </ac:picMkLst>
        </pc:picChg>
        <pc:picChg chg="add mod">
          <ac:chgData name="Bailey Raffield" userId="fdc0c61a-7f95-423d-b551-55c652bcb300" providerId="ADAL" clId="{437FF52F-1FFE-5E64-883C-D7DD7A413E4D}" dt="2026-05-09T02:06:33.926" v="1430" actId="167"/>
          <ac:picMkLst>
            <pc:docMk/>
            <pc:sldMk cId="4051429644" sldId="289"/>
            <ac:picMk id="11" creationId="{5086F4A7-A342-02A7-E52E-0947941C225A}"/>
          </ac:picMkLst>
        </pc:picChg>
      </pc:sldChg>
      <pc:sldChg chg="delSp modSp mod ord">
        <pc:chgData name="Bailey Raffield" userId="fdc0c61a-7f95-423d-b551-55c652bcb300" providerId="ADAL" clId="{437FF52F-1FFE-5E64-883C-D7DD7A413E4D}" dt="2026-05-09T02:46:20.521" v="2008" actId="14100"/>
        <pc:sldMkLst>
          <pc:docMk/>
          <pc:sldMk cId="686471035" sldId="290"/>
        </pc:sldMkLst>
        <pc:spChg chg="mod">
          <ac:chgData name="Bailey Raffield" userId="fdc0c61a-7f95-423d-b551-55c652bcb300" providerId="ADAL" clId="{437FF52F-1FFE-5E64-883C-D7DD7A413E4D}" dt="2026-05-09T02:46:13.960" v="2007" actId="14100"/>
          <ac:spMkLst>
            <pc:docMk/>
            <pc:sldMk cId="686471035" sldId="290"/>
            <ac:spMk id="6" creationId="{1DCF8543-0184-5A56-B1D0-304F0208BDE2}"/>
          </ac:spMkLst>
        </pc:spChg>
        <pc:picChg chg="mod">
          <ac:chgData name="Bailey Raffield" userId="fdc0c61a-7f95-423d-b551-55c652bcb300" providerId="ADAL" clId="{437FF52F-1FFE-5E64-883C-D7DD7A413E4D}" dt="2026-05-09T02:46:20.521" v="2008" actId="14100"/>
          <ac:picMkLst>
            <pc:docMk/>
            <pc:sldMk cId="686471035" sldId="290"/>
            <ac:picMk id="10" creationId="{A8949966-7953-6650-B77A-B6B02F51D383}"/>
          </ac:picMkLst>
        </pc:picChg>
      </pc:sldChg>
      <pc:sldChg chg="addSp delSp modSp mod ord">
        <pc:chgData name="Bailey Raffield" userId="fdc0c61a-7f95-423d-b551-55c652bcb300" providerId="ADAL" clId="{437FF52F-1FFE-5E64-883C-D7DD7A413E4D}" dt="2026-05-09T02:06:14.783" v="1426" actId="167"/>
        <pc:sldMkLst>
          <pc:docMk/>
          <pc:sldMk cId="3261817029" sldId="291"/>
        </pc:sldMkLst>
        <pc:spChg chg="mod">
          <ac:chgData name="Bailey Raffield" userId="fdc0c61a-7f95-423d-b551-55c652bcb300" providerId="ADAL" clId="{437FF52F-1FFE-5E64-883C-D7DD7A413E4D}" dt="2026-05-09T01:23:02.158" v="1330" actId="14100"/>
          <ac:spMkLst>
            <pc:docMk/>
            <pc:sldMk cId="3261817029" sldId="291"/>
            <ac:spMk id="6" creationId="{0273AFF9-7A2B-89CE-D68A-3A0E9CC65EBE}"/>
          </ac:spMkLst>
        </pc:spChg>
        <pc:spChg chg="mod">
          <ac:chgData name="Bailey Raffield" userId="fdc0c61a-7f95-423d-b551-55c652bcb300" providerId="ADAL" clId="{437FF52F-1FFE-5E64-883C-D7DD7A413E4D}" dt="2026-05-09T01:22:58.118" v="1329" actId="14100"/>
          <ac:spMkLst>
            <pc:docMk/>
            <pc:sldMk cId="3261817029" sldId="291"/>
            <ac:spMk id="7" creationId="{40968F2F-A398-9CA4-0FC2-3E90401C7F2B}"/>
          </ac:spMkLst>
        </pc:spChg>
        <pc:picChg chg="mod">
          <ac:chgData name="Bailey Raffield" userId="fdc0c61a-7f95-423d-b551-55c652bcb300" providerId="ADAL" clId="{437FF52F-1FFE-5E64-883C-D7DD7A413E4D}" dt="2026-05-09T01:23:10.188" v="1331" actId="14100"/>
          <ac:picMkLst>
            <pc:docMk/>
            <pc:sldMk cId="3261817029" sldId="291"/>
            <ac:picMk id="10" creationId="{551F4544-74D9-F30B-5A95-B4E777F3D62E}"/>
          </ac:picMkLst>
        </pc:picChg>
        <pc:picChg chg="add mod">
          <ac:chgData name="Bailey Raffield" userId="fdc0c61a-7f95-423d-b551-55c652bcb300" providerId="ADAL" clId="{437FF52F-1FFE-5E64-883C-D7DD7A413E4D}" dt="2026-05-09T02:06:14.783" v="1426" actId="167"/>
          <ac:picMkLst>
            <pc:docMk/>
            <pc:sldMk cId="3261817029" sldId="291"/>
            <ac:picMk id="11" creationId="{1ED1BEF3-3E51-2CBD-BE33-67D4D4132A41}"/>
          </ac:picMkLst>
        </pc:picChg>
      </pc:sldChg>
      <pc:sldChg chg="addSp delSp modSp mod ord">
        <pc:chgData name="Bailey Raffield" userId="fdc0c61a-7f95-423d-b551-55c652bcb300" providerId="ADAL" clId="{437FF52F-1FFE-5E64-883C-D7DD7A413E4D}" dt="2026-05-09T02:57:28.229" v="2356" actId="20578"/>
        <pc:sldMkLst>
          <pc:docMk/>
          <pc:sldMk cId="3376314195" sldId="292"/>
        </pc:sldMkLst>
        <pc:spChg chg="mod">
          <ac:chgData name="Bailey Raffield" userId="fdc0c61a-7f95-423d-b551-55c652bcb300" providerId="ADAL" clId="{437FF52F-1FFE-5E64-883C-D7DD7A413E4D}" dt="2026-05-09T01:28:32.602" v="1419" actId="1076"/>
          <ac:spMkLst>
            <pc:docMk/>
            <pc:sldMk cId="3376314195" sldId="292"/>
            <ac:spMk id="4" creationId="{8E4E6171-D6C8-216F-28E4-5B4ED51333ED}"/>
          </ac:spMkLst>
        </pc:spChg>
        <pc:spChg chg="mod">
          <ac:chgData name="Bailey Raffield" userId="fdc0c61a-7f95-423d-b551-55c652bcb300" providerId="ADAL" clId="{437FF52F-1FFE-5E64-883C-D7DD7A413E4D}" dt="2026-05-09T01:23:55.772" v="1339" actId="14100"/>
          <ac:spMkLst>
            <pc:docMk/>
            <pc:sldMk cId="3376314195" sldId="292"/>
            <ac:spMk id="6" creationId="{E317A8C7-2FA3-5159-A02C-FA46CE7209A4}"/>
          </ac:spMkLst>
        </pc:spChg>
        <pc:picChg chg="mod">
          <ac:chgData name="Bailey Raffield" userId="fdc0c61a-7f95-423d-b551-55c652bcb300" providerId="ADAL" clId="{437FF52F-1FFE-5E64-883C-D7DD7A413E4D}" dt="2026-05-09T01:23:59.973" v="1340" actId="14100"/>
          <ac:picMkLst>
            <pc:docMk/>
            <pc:sldMk cId="3376314195" sldId="292"/>
            <ac:picMk id="10" creationId="{A819BC39-8F7A-BA92-9E02-7BE91A7332E2}"/>
          </ac:picMkLst>
        </pc:picChg>
        <pc:picChg chg="add mod">
          <ac:chgData name="Bailey Raffield" userId="fdc0c61a-7f95-423d-b551-55c652bcb300" providerId="ADAL" clId="{437FF52F-1FFE-5E64-883C-D7DD7A413E4D}" dt="2026-05-09T01:28:11.481" v="1417" actId="167"/>
          <ac:picMkLst>
            <pc:docMk/>
            <pc:sldMk cId="3376314195" sldId="292"/>
            <ac:picMk id="11" creationId="{26B9DEAC-9EB6-8E6F-4128-092BC1BE7273}"/>
          </ac:picMkLst>
        </pc:picChg>
      </pc:sldChg>
      <pc:sldChg chg="addSp delSp modSp mod ord">
        <pc:chgData name="Bailey Raffield" userId="fdc0c61a-7f95-423d-b551-55c652bcb300" providerId="ADAL" clId="{437FF52F-1FFE-5E64-883C-D7DD7A413E4D}" dt="2026-05-09T02:57:09.415" v="2355" actId="20578"/>
        <pc:sldMkLst>
          <pc:docMk/>
          <pc:sldMk cId="1741336511" sldId="293"/>
        </pc:sldMkLst>
        <pc:spChg chg="mod">
          <ac:chgData name="Bailey Raffield" userId="fdc0c61a-7f95-423d-b551-55c652bcb300" providerId="ADAL" clId="{437FF52F-1FFE-5E64-883C-D7DD7A413E4D}" dt="2026-05-09T01:23:22.799" v="1335" actId="14100"/>
          <ac:spMkLst>
            <pc:docMk/>
            <pc:sldMk cId="1741336511" sldId="293"/>
            <ac:spMk id="6" creationId="{96A65333-47C5-CB40-04F3-C692A416AEFE}"/>
          </ac:spMkLst>
        </pc:spChg>
        <pc:picChg chg="mod">
          <ac:chgData name="Bailey Raffield" userId="fdc0c61a-7f95-423d-b551-55c652bcb300" providerId="ADAL" clId="{437FF52F-1FFE-5E64-883C-D7DD7A413E4D}" dt="2026-05-09T01:23:28.489" v="1336" actId="14100"/>
          <ac:picMkLst>
            <pc:docMk/>
            <pc:sldMk cId="1741336511" sldId="293"/>
            <ac:picMk id="10" creationId="{C757B307-5326-2262-ACCE-1D84B7D50222}"/>
          </ac:picMkLst>
        </pc:picChg>
        <pc:picChg chg="add mod">
          <ac:chgData name="Bailey Raffield" userId="fdc0c61a-7f95-423d-b551-55c652bcb300" providerId="ADAL" clId="{437FF52F-1FFE-5E64-883C-D7DD7A413E4D}" dt="2026-05-09T02:05:56.071" v="1424" actId="167"/>
          <ac:picMkLst>
            <pc:docMk/>
            <pc:sldMk cId="1741336511" sldId="293"/>
            <ac:picMk id="11" creationId="{DE8CA985-EE0B-1A2D-EBB7-656CEF251629}"/>
          </ac:picMkLst>
        </pc:picChg>
      </pc:sldChg>
      <pc:sldChg chg="addSp delSp modSp mod ord">
        <pc:chgData name="Bailey Raffield" userId="fdc0c61a-7f95-423d-b551-55c652bcb300" providerId="ADAL" clId="{437FF52F-1FFE-5E64-883C-D7DD7A413E4D}" dt="2026-05-09T02:07:30.345" v="1436" actId="20578"/>
        <pc:sldMkLst>
          <pc:docMk/>
          <pc:sldMk cId="1929577499" sldId="294"/>
        </pc:sldMkLst>
        <pc:spChg chg="mod">
          <ac:chgData name="Bailey Raffield" userId="fdc0c61a-7f95-423d-b551-55c652bcb300" providerId="ADAL" clId="{437FF52F-1FFE-5E64-883C-D7DD7A413E4D}" dt="2026-05-09T01:22:09.690" v="1319" actId="14100"/>
          <ac:spMkLst>
            <pc:docMk/>
            <pc:sldMk cId="1929577499" sldId="294"/>
            <ac:spMk id="6" creationId="{AFE8E03E-748E-35B4-4AFC-99BB7614B5B8}"/>
          </ac:spMkLst>
        </pc:spChg>
        <pc:spChg chg="mod">
          <ac:chgData name="Bailey Raffield" userId="fdc0c61a-7f95-423d-b551-55c652bcb300" providerId="ADAL" clId="{437FF52F-1FFE-5E64-883C-D7DD7A413E4D}" dt="2026-05-09T01:22:03.044" v="1318" actId="14100"/>
          <ac:spMkLst>
            <pc:docMk/>
            <pc:sldMk cId="1929577499" sldId="294"/>
            <ac:spMk id="7" creationId="{9C991334-F3AE-811E-1011-83FF44BD48DA}"/>
          </ac:spMkLst>
        </pc:spChg>
        <pc:picChg chg="mod">
          <ac:chgData name="Bailey Raffield" userId="fdc0c61a-7f95-423d-b551-55c652bcb300" providerId="ADAL" clId="{437FF52F-1FFE-5E64-883C-D7DD7A413E4D}" dt="2026-05-09T01:22:13.909" v="1320" actId="14100"/>
          <ac:picMkLst>
            <pc:docMk/>
            <pc:sldMk cId="1929577499" sldId="294"/>
            <ac:picMk id="10" creationId="{734C2FC5-EFD6-E719-0958-C063C1CD49C5}"/>
          </ac:picMkLst>
        </pc:picChg>
        <pc:picChg chg="add mod">
          <ac:chgData name="Bailey Raffield" userId="fdc0c61a-7f95-423d-b551-55c652bcb300" providerId="ADAL" clId="{437FF52F-1FFE-5E64-883C-D7DD7A413E4D}" dt="2026-05-09T02:06:58.808" v="1434" actId="167"/>
          <ac:picMkLst>
            <pc:docMk/>
            <pc:sldMk cId="1929577499" sldId="294"/>
            <ac:picMk id="11" creationId="{AFB22032-EA38-4B03-46A7-7FD1263C8EB7}"/>
          </ac:picMkLst>
        </pc:picChg>
      </pc:sldChg>
      <pc:sldChg chg="addSp delSp modSp mod ord">
        <pc:chgData name="Bailey Raffield" userId="fdc0c61a-7f95-423d-b551-55c652bcb300" providerId="ADAL" clId="{437FF52F-1FFE-5E64-883C-D7DD7A413E4D}" dt="2026-05-09T02:47:30.154" v="2010" actId="167"/>
        <pc:sldMkLst>
          <pc:docMk/>
          <pc:sldMk cId="682420210" sldId="295"/>
        </pc:sldMkLst>
        <pc:spChg chg="mod">
          <ac:chgData name="Bailey Raffield" userId="fdc0c61a-7f95-423d-b551-55c652bcb300" providerId="ADAL" clId="{437FF52F-1FFE-5E64-883C-D7DD7A413E4D}" dt="2026-05-09T01:21:39.923" v="1314" actId="14100"/>
          <ac:spMkLst>
            <pc:docMk/>
            <pc:sldMk cId="682420210" sldId="295"/>
            <ac:spMk id="6" creationId="{C5C8A927-0101-48A3-41B3-5C4248A9FBCB}"/>
          </ac:spMkLst>
        </pc:spChg>
        <pc:picChg chg="mod">
          <ac:chgData name="Bailey Raffield" userId="fdc0c61a-7f95-423d-b551-55c652bcb300" providerId="ADAL" clId="{437FF52F-1FFE-5E64-883C-D7DD7A413E4D}" dt="2026-05-09T01:21:45.134" v="1315" actId="14100"/>
          <ac:picMkLst>
            <pc:docMk/>
            <pc:sldMk cId="682420210" sldId="295"/>
            <ac:picMk id="10" creationId="{185A8CFA-92F1-7374-5562-BBC36C6995A1}"/>
          </ac:picMkLst>
        </pc:picChg>
        <pc:picChg chg="add mod">
          <ac:chgData name="Bailey Raffield" userId="fdc0c61a-7f95-423d-b551-55c652bcb300" providerId="ADAL" clId="{437FF52F-1FFE-5E64-883C-D7DD7A413E4D}" dt="2026-05-09T02:47:30.154" v="2010" actId="167"/>
          <ac:picMkLst>
            <pc:docMk/>
            <pc:sldMk cId="682420210" sldId="295"/>
            <ac:picMk id="11" creationId="{5A0D670B-086A-CED3-DA7D-DBA10D949FEE}"/>
          </ac:picMkLst>
        </pc:picChg>
      </pc:sldChg>
      <pc:sldChg chg="addSp delSp modSp mod ord">
        <pc:chgData name="Bailey Raffield" userId="fdc0c61a-7f95-423d-b551-55c652bcb300" providerId="ADAL" clId="{437FF52F-1FFE-5E64-883C-D7DD7A413E4D}" dt="2026-05-09T03:06:32.217" v="2393" actId="14100"/>
        <pc:sldMkLst>
          <pc:docMk/>
          <pc:sldMk cId="360092836" sldId="296"/>
        </pc:sldMkLst>
        <pc:spChg chg="mod">
          <ac:chgData name="Bailey Raffield" userId="fdc0c61a-7f95-423d-b551-55c652bcb300" providerId="ADAL" clId="{437FF52F-1FFE-5E64-883C-D7DD7A413E4D}" dt="2026-05-08T23:45:27.137" v="45" actId="20577"/>
          <ac:spMkLst>
            <pc:docMk/>
            <pc:sldMk cId="360092836" sldId="296"/>
            <ac:spMk id="3" creationId="{D6DA3C33-5D9B-1575-D685-98C0B751D61B}"/>
          </ac:spMkLst>
        </pc:spChg>
        <pc:spChg chg="mod">
          <ac:chgData name="Bailey Raffield" userId="fdc0c61a-7f95-423d-b551-55c652bcb300" providerId="ADAL" clId="{437FF52F-1FFE-5E64-883C-D7DD7A413E4D}" dt="2026-05-09T03:06:28.615" v="2392" actId="14100"/>
          <ac:spMkLst>
            <pc:docMk/>
            <pc:sldMk cId="360092836" sldId="296"/>
            <ac:spMk id="6" creationId="{ED1AD0D9-5D86-2ED8-700B-7CB952DB1F15}"/>
          </ac:spMkLst>
        </pc:spChg>
        <pc:picChg chg="mod">
          <ac:chgData name="Bailey Raffield" userId="fdc0c61a-7f95-423d-b551-55c652bcb300" providerId="ADAL" clId="{437FF52F-1FFE-5E64-883C-D7DD7A413E4D}" dt="2026-05-09T03:06:32.217" v="2393" actId="14100"/>
          <ac:picMkLst>
            <pc:docMk/>
            <pc:sldMk cId="360092836" sldId="296"/>
            <ac:picMk id="10" creationId="{67F4973D-F24D-C459-13D4-9A08DA179A66}"/>
          </ac:picMkLst>
        </pc:picChg>
        <pc:picChg chg="add mod">
          <ac:chgData name="Bailey Raffield" userId="fdc0c61a-7f95-423d-b551-55c652bcb300" providerId="ADAL" clId="{437FF52F-1FFE-5E64-883C-D7DD7A413E4D}" dt="2026-05-09T02:48:25.917" v="2022" actId="167"/>
          <ac:picMkLst>
            <pc:docMk/>
            <pc:sldMk cId="360092836" sldId="296"/>
            <ac:picMk id="11" creationId="{6731A71E-7087-396B-1613-D6A901388DA6}"/>
          </ac:picMkLst>
        </pc:picChg>
      </pc:sldChg>
      <pc:sldChg chg="addSp delSp modSp mod ord">
        <pc:chgData name="Bailey Raffield" userId="fdc0c61a-7f95-423d-b551-55c652bcb300" providerId="ADAL" clId="{437FF52F-1FFE-5E64-883C-D7DD7A413E4D}" dt="2026-05-09T03:06:09.304" v="2389" actId="14100"/>
        <pc:sldMkLst>
          <pc:docMk/>
          <pc:sldMk cId="1426354142" sldId="297"/>
        </pc:sldMkLst>
        <pc:spChg chg="mod">
          <ac:chgData name="Bailey Raffield" userId="fdc0c61a-7f95-423d-b551-55c652bcb300" providerId="ADAL" clId="{437FF52F-1FFE-5E64-883C-D7DD7A413E4D}" dt="2026-05-08T23:45:50.623" v="46" actId="20577"/>
          <ac:spMkLst>
            <pc:docMk/>
            <pc:sldMk cId="1426354142" sldId="297"/>
            <ac:spMk id="3" creationId="{A57D7E33-63AC-9C1B-F05D-68694EE4D220}"/>
          </ac:spMkLst>
        </pc:spChg>
        <pc:spChg chg="mod">
          <ac:chgData name="Bailey Raffield" userId="fdc0c61a-7f95-423d-b551-55c652bcb300" providerId="ADAL" clId="{437FF52F-1FFE-5E64-883C-D7DD7A413E4D}" dt="2026-05-09T03:06:04.883" v="2388" actId="14100"/>
          <ac:spMkLst>
            <pc:docMk/>
            <pc:sldMk cId="1426354142" sldId="297"/>
            <ac:spMk id="6" creationId="{C034D2B4-F371-E9EC-6AD2-183948A81976}"/>
          </ac:spMkLst>
        </pc:spChg>
        <pc:picChg chg="mod">
          <ac:chgData name="Bailey Raffield" userId="fdc0c61a-7f95-423d-b551-55c652bcb300" providerId="ADAL" clId="{437FF52F-1FFE-5E64-883C-D7DD7A413E4D}" dt="2026-05-09T03:06:09.304" v="2389" actId="14100"/>
          <ac:picMkLst>
            <pc:docMk/>
            <pc:sldMk cId="1426354142" sldId="297"/>
            <ac:picMk id="10" creationId="{FBB996A6-FA67-096A-7321-B0F3395879C1}"/>
          </ac:picMkLst>
        </pc:picChg>
        <pc:picChg chg="add mod">
          <ac:chgData name="Bailey Raffield" userId="fdc0c61a-7f95-423d-b551-55c652bcb300" providerId="ADAL" clId="{437FF52F-1FFE-5E64-883C-D7DD7A413E4D}" dt="2026-05-09T02:48:45.082" v="2026" actId="167"/>
          <ac:picMkLst>
            <pc:docMk/>
            <pc:sldMk cId="1426354142" sldId="297"/>
            <ac:picMk id="11" creationId="{6FEA74D7-E938-1863-08E7-9898B4197F49}"/>
          </ac:picMkLst>
        </pc:picChg>
      </pc:sldChg>
      <pc:sldChg chg="addSp delSp modSp add mod ord">
        <pc:chgData name="Bailey Raffield" userId="fdc0c61a-7f95-423d-b551-55c652bcb300" providerId="ADAL" clId="{437FF52F-1FFE-5E64-883C-D7DD7A413E4D}" dt="2026-05-09T03:05:33.122" v="2384" actId="20577"/>
        <pc:sldMkLst>
          <pc:docMk/>
          <pc:sldMk cId="3559037972" sldId="298"/>
        </pc:sldMkLst>
        <pc:spChg chg="mod">
          <ac:chgData name="Bailey Raffield" userId="fdc0c61a-7f95-423d-b551-55c652bcb300" providerId="ADAL" clId="{437FF52F-1FFE-5E64-883C-D7DD7A413E4D}" dt="2026-05-09T03:05:33.122" v="2384" actId="20577"/>
          <ac:spMkLst>
            <pc:docMk/>
            <pc:sldMk cId="3559037972" sldId="298"/>
            <ac:spMk id="3" creationId="{75998B21-1407-DE1A-2C4F-E9FC5F8BBC0F}"/>
          </ac:spMkLst>
        </pc:spChg>
        <pc:spChg chg="mod">
          <ac:chgData name="Bailey Raffield" userId="fdc0c61a-7f95-423d-b551-55c652bcb300" providerId="ADAL" clId="{437FF52F-1FFE-5E64-883C-D7DD7A413E4D}" dt="2026-05-09T02:44:38.925" v="1994" actId="14100"/>
          <ac:spMkLst>
            <pc:docMk/>
            <pc:sldMk cId="3559037972" sldId="298"/>
            <ac:spMk id="6" creationId="{E89921F4-3800-E425-F60E-4C60AEA985AA}"/>
          </ac:spMkLst>
        </pc:spChg>
        <pc:spChg chg="mod">
          <ac:chgData name="Bailey Raffield" userId="fdc0c61a-7f95-423d-b551-55c652bcb300" providerId="ADAL" clId="{437FF52F-1FFE-5E64-883C-D7DD7A413E4D}" dt="2026-05-09T02:44:32.666" v="1992" actId="14100"/>
          <ac:spMkLst>
            <pc:docMk/>
            <pc:sldMk cId="3559037972" sldId="298"/>
            <ac:spMk id="7" creationId="{153CDEF4-8773-E48E-BCAD-AC6E72953B9F}"/>
          </ac:spMkLst>
        </pc:spChg>
        <pc:spChg chg="add mod">
          <ac:chgData name="Bailey Raffield" userId="fdc0c61a-7f95-423d-b551-55c652bcb300" providerId="ADAL" clId="{437FF52F-1FFE-5E64-883C-D7DD7A413E4D}" dt="2026-05-09T02:45:43.837" v="2002" actId="14100"/>
          <ac:spMkLst>
            <pc:docMk/>
            <pc:sldMk cId="3559037972" sldId="298"/>
            <ac:spMk id="12" creationId="{37A50673-8E62-06C5-7E4F-6B6C13E8DD5B}"/>
          </ac:spMkLst>
        </pc:spChg>
        <pc:picChg chg="add mod">
          <ac:chgData name="Bailey Raffield" userId="fdc0c61a-7f95-423d-b551-55c652bcb300" providerId="ADAL" clId="{437FF52F-1FFE-5E64-883C-D7DD7A413E4D}" dt="2026-05-09T02:44:47.310" v="1995" actId="14100"/>
          <ac:picMkLst>
            <pc:docMk/>
            <pc:sldMk cId="3559037972" sldId="298"/>
            <ac:picMk id="11" creationId="{3F5BD246-211A-9C01-40AC-BC64E10E6E61}"/>
          </ac:picMkLst>
        </pc:picChg>
        <pc:picChg chg="add mod">
          <ac:chgData name="Bailey Raffield" userId="fdc0c61a-7f95-423d-b551-55c652bcb300" providerId="ADAL" clId="{437FF52F-1FFE-5E64-883C-D7DD7A413E4D}" dt="2026-05-09T02:50:58.558" v="2127" actId="167"/>
          <ac:picMkLst>
            <pc:docMk/>
            <pc:sldMk cId="3559037972" sldId="298"/>
            <ac:picMk id="18" creationId="{0BF2BE23-6BB2-1280-8733-1931574BA458}"/>
          </ac:picMkLst>
        </pc:picChg>
        <pc:cxnChg chg="add mod">
          <ac:chgData name="Bailey Raffield" userId="fdc0c61a-7f95-423d-b551-55c652bcb300" providerId="ADAL" clId="{437FF52F-1FFE-5E64-883C-D7DD7A413E4D}" dt="2026-05-09T02:45:43.837" v="2002" actId="14100"/>
          <ac:cxnSpMkLst>
            <pc:docMk/>
            <pc:sldMk cId="3559037972" sldId="298"/>
            <ac:cxnSpMk id="13" creationId="{4E7204AF-C448-0709-AD52-FC9F9442780E}"/>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3516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B8706-6734-27FF-2E87-31965113EE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D80CAE-12B6-21C8-D579-CDDF13D69E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68553-7BE0-F48B-FD10-3C6CFCA3D6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8D102D-0215-3BDF-265C-6F29C4705080}"/>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133526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81163-A2C6-FFCD-EC0D-91A561F3C3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B5DA53-5B9B-7554-90FB-BD9AC378B8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543778-5A66-8E1C-9907-F32BC0DEEB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C6AACA-28FF-6C73-1F16-8376F128EF02}"/>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605220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491C0-B97D-99BA-0086-84DF6D24F9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81744-14DD-2502-5365-5DCC66E708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CBF0C6-0335-E404-959A-86A7651FD9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DB7E01-05F8-C43A-9DD7-A071D2525853}"/>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4209997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07C9A-E9B9-8FF2-4C84-682766F7F1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BC58B9-7170-B528-25ED-F02C6DD17B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691A4-59E4-0561-3766-BBFBB52D2A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D8F54C-AA67-BFF8-5112-8E7236C353B0}"/>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095231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3C955-94B6-FAC6-D39F-37A2425314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AD4B8-BB21-800C-1B21-F5A19142D7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A47E7A-E80E-F6DB-61AC-5378A96563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91ECC8-7743-5791-CD8B-1608E1B80EA6}"/>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324904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481DC-A062-B896-1723-ADF3B70A9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D3F962-E417-A7A5-0626-8179D984F3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2084C6-6A68-6761-9BFF-4CEE6FEE3E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89467F-B7BD-7D4D-0CBC-B75018C67D91}"/>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223445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6AE4E-B9B8-1CA9-F53C-D8742E7F0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20DE2-1BBD-FB17-6E7E-F7FECFF70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FC3E9D-AA95-AD37-D001-41C63352FE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C11FD7-52A0-222E-3EF3-91075E389787}"/>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2844418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62211-4543-E0F4-4BDE-5B8F576214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DF64B-EC90-329D-E208-D67DA163B5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D10B60-3160-D035-B47A-E5F4A3D447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9BFDEB-006B-EF01-74BA-616AF6BDAD5E}"/>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424945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787E9-C596-C9F8-8BD7-9B83126E62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98593-CF41-E407-9562-CB757F5327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D3F85-889D-20F8-E338-A95BCBCE60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253E66-15DB-7A72-E0BA-531D7E7626F4}"/>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999049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4F04E-05A0-8E69-B9F6-336FFB8E5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5AC826-B657-99C2-C730-008C3B611D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28F79E-7982-7CD9-EBF0-77A5692DA2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10C0D3-1E93-A41C-427C-E0DF38FBEEFA}"/>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3796752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0DCB8-5B87-1508-2543-D06D29B548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5442FD-DA70-FDD0-F555-A920763791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E28D3-7772-8DE6-4C1C-97060219DF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B564AD-DCF7-52D3-33D5-356BB0D6D068}"/>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24557310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29E21-FEEB-A3ED-F959-83F304C18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0D6ED-0D10-37B6-5B48-B079C838D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2ECDF8-C70D-AD1B-A462-5DB595BA26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2C61D7-C941-7A09-181B-F6693D3C1F94}"/>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26656272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F4F-6208-5DB6-45CC-B2A647CDF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283CD-3810-3DAB-945F-6729C2CE9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55526-3B8E-4285-22C3-F3E0CA4641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D30002-5BCB-9809-39CA-AB1B3B487996}"/>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6102419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33129"/>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AD4D656-9523-D9C0-1786-B0857BF80B0D}"/>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502920" cy="5143500"/>
          </a:xfrm>
          <a:prstGeom prst="rect">
            <a:avLst/>
          </a:prstGeom>
          <a:solidFill>
            <a:srgbClr val="486C3C"/>
          </a:solidFill>
          <a:ln w="12700">
            <a:solidFill>
              <a:srgbClr val="486C3C"/>
            </a:solidFill>
            <a:prstDash val="solid"/>
          </a:ln>
        </p:spPr>
        <p:txBody>
          <a:bodyPr/>
          <a:lstStyle/>
          <a:p>
            <a:endParaRPr lang="en-US"/>
          </a:p>
        </p:txBody>
      </p:sp>
      <p:sp>
        <p:nvSpPr>
          <p:cNvPr id="3" name="Text 1"/>
          <p:cNvSpPr/>
          <p:nvPr/>
        </p:nvSpPr>
        <p:spPr>
          <a:xfrm>
            <a:off x="777240" y="914400"/>
            <a:ext cx="8046720" cy="1051560"/>
          </a:xfrm>
          <a:prstGeom prst="rect">
            <a:avLst/>
          </a:prstGeom>
          <a:noFill/>
          <a:ln/>
        </p:spPr>
        <p:txBody>
          <a:bodyPr wrap="square" lIns="0" tIns="0" rIns="0" bIns="0" rtlCol="0" anchor="ctr"/>
          <a:lstStyle/>
          <a:p>
            <a:pPr marL="0" indent="0" algn="l">
              <a:buNone/>
            </a:pPr>
            <a:r>
              <a:rPr lang="en-US" sz="5400" b="1" dirty="0">
                <a:solidFill>
                  <a:srgbClr val="FFFFFF"/>
                </a:solidFill>
              </a:rPr>
              <a:t>Slate Events</a:t>
            </a:r>
            <a:endParaRPr lang="en-US" sz="5400" dirty="0"/>
          </a:p>
        </p:txBody>
      </p:sp>
      <p:sp>
        <p:nvSpPr>
          <p:cNvPr id="4" name="Text 2"/>
          <p:cNvSpPr/>
          <p:nvPr/>
        </p:nvSpPr>
        <p:spPr>
          <a:xfrm>
            <a:off x="777240" y="1874520"/>
            <a:ext cx="8046720" cy="1051560"/>
          </a:xfrm>
          <a:prstGeom prst="rect">
            <a:avLst/>
          </a:prstGeom>
          <a:noFill/>
          <a:ln/>
        </p:spPr>
        <p:txBody>
          <a:bodyPr wrap="square" lIns="0" tIns="0" rIns="0" bIns="0" rtlCol="0" anchor="ctr"/>
          <a:lstStyle/>
          <a:p>
            <a:pPr marL="0" indent="0" algn="l">
              <a:buNone/>
            </a:pPr>
            <a:r>
              <a:rPr lang="en-US" sz="5400" b="1" dirty="0">
                <a:solidFill>
                  <a:srgbClr val="486C3C"/>
                </a:solidFill>
              </a:rPr>
              <a:t>Unlocked</a:t>
            </a:r>
            <a:endParaRPr lang="en-US" sz="5400" dirty="0"/>
          </a:p>
        </p:txBody>
      </p:sp>
      <p:sp>
        <p:nvSpPr>
          <p:cNvPr id="5" name="Text 3"/>
          <p:cNvSpPr/>
          <p:nvPr/>
        </p:nvSpPr>
        <p:spPr>
          <a:xfrm>
            <a:off x="777240" y="3017520"/>
            <a:ext cx="7772400" cy="594360"/>
          </a:xfrm>
          <a:prstGeom prst="rect">
            <a:avLst/>
          </a:prstGeom>
          <a:noFill/>
          <a:ln/>
        </p:spPr>
        <p:txBody>
          <a:bodyPr wrap="square" lIns="0" tIns="0" rIns="0" bIns="0" rtlCol="0" anchor="ctr"/>
          <a:lstStyle/>
          <a:p>
            <a:pPr marL="0" indent="0" algn="l">
              <a:buNone/>
            </a:pPr>
            <a:r>
              <a:rPr lang="en-US" sz="1600" dirty="0">
                <a:solidFill>
                  <a:srgbClr val="C8CEC6"/>
                </a:solidFill>
              </a:rPr>
              <a:t>Building events from the ground up — templates, forms, comms, and check-in.</a:t>
            </a:r>
            <a:endParaRPr lang="en-US" sz="1600" dirty="0"/>
          </a:p>
        </p:txBody>
      </p:sp>
      <p:sp>
        <p:nvSpPr>
          <p:cNvPr id="6" name="Shape 4"/>
          <p:cNvSpPr/>
          <p:nvPr/>
        </p:nvSpPr>
        <p:spPr>
          <a:xfrm>
            <a:off x="502920" y="4597430"/>
            <a:ext cx="8641080" cy="434340"/>
          </a:xfrm>
          <a:prstGeom prst="rect">
            <a:avLst/>
          </a:prstGeom>
          <a:solidFill>
            <a:srgbClr val="2C1F1A"/>
          </a:solidFill>
          <a:ln w="12700">
            <a:solidFill>
              <a:srgbClr val="2C1F1A"/>
            </a:solidFill>
            <a:prstDash val="solid"/>
          </a:ln>
        </p:spPr>
        <p:txBody>
          <a:bodyPr/>
          <a:lstStyle/>
          <a:p>
            <a:endParaRPr lang="en-US" dirty="0"/>
          </a:p>
        </p:txBody>
      </p:sp>
      <p:sp>
        <p:nvSpPr>
          <p:cNvPr id="7" name="Text 5"/>
          <p:cNvSpPr/>
          <p:nvPr/>
        </p:nvSpPr>
        <p:spPr>
          <a:xfrm>
            <a:off x="685800" y="4727448"/>
            <a:ext cx="7315200" cy="393192"/>
          </a:xfrm>
          <a:prstGeom prst="rect">
            <a:avLst/>
          </a:prstGeom>
          <a:noFill/>
          <a:ln/>
        </p:spPr>
        <p:txBody>
          <a:bodyPr wrap="square" lIns="0" tIns="0" rIns="0" bIns="0" rtlCol="0" anchor="ctr"/>
          <a:lstStyle/>
          <a:p>
            <a:pPr marL="0" indent="0" algn="l">
              <a:buNone/>
            </a:pPr>
            <a:r>
              <a:rPr lang="en-US" sz="1200" dirty="0">
                <a:solidFill>
                  <a:srgbClr val="C8CEC6"/>
                </a:solidFill>
              </a:rPr>
              <a:t>STAG    </a:t>
            </a:r>
            <a:endParaRPr lang="en-US" sz="1200" dirty="0"/>
          </a:p>
        </p:txBody>
      </p:sp>
      <p:pic>
        <p:nvPicPr>
          <p:cNvPr id="15" name="Picture 14">
            <a:extLst>
              <a:ext uri="{FF2B5EF4-FFF2-40B4-BE49-F238E27FC236}">
                <a16:creationId xmlns:a16="http://schemas.microsoft.com/office/drawing/2014/main" id="{CFC96C14-43C1-7240-5A8E-DB36B2E84AF5}"/>
              </a:ext>
            </a:extLst>
          </p:cNvPr>
          <p:cNvPicPr>
            <a:picLocks noChangeAspect="1"/>
          </p:cNvPicPr>
          <p:nvPr/>
        </p:nvPicPr>
        <p:blipFill>
          <a:blip r:embed="rId4"/>
          <a:stretch>
            <a:fillRect/>
          </a:stretch>
        </p:blipFill>
        <p:spPr>
          <a:xfrm>
            <a:off x="6559214" y="111730"/>
            <a:ext cx="2535713" cy="3251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433129"/>
        </a:solidFill>
        <a:effectLst/>
      </p:bgPr>
    </p:bg>
    <p:spTree>
      <p:nvGrpSpPr>
        <p:cNvPr id="1" name=""/>
        <p:cNvGrpSpPr/>
        <p:nvPr/>
      </p:nvGrpSpPr>
      <p:grpSpPr>
        <a:xfrm>
          <a:off x="0" y="0"/>
          <a:ext cx="0" cy="0"/>
          <a:chOff x="0" y="0"/>
          <a:chExt cx="0" cy="0"/>
        </a:xfrm>
      </p:grpSpPr>
      <p:sp>
        <p:nvSpPr>
          <p:cNvPr id="2" name="Shape 0"/>
          <p:cNvSpPr/>
          <p:nvPr/>
        </p:nvSpPr>
        <p:spPr>
          <a:xfrm>
            <a:off x="0" y="0"/>
            <a:ext cx="502920" cy="5143500"/>
          </a:xfrm>
          <a:prstGeom prst="rect">
            <a:avLst/>
          </a:prstGeom>
          <a:solidFill>
            <a:srgbClr val="486C3C"/>
          </a:solidFill>
          <a:ln w="12700">
            <a:solidFill>
              <a:srgbClr val="486C3C"/>
            </a:solidFill>
            <a:prstDash val="solid"/>
          </a:ln>
        </p:spPr>
        <p:txBody>
          <a:bodyPr/>
          <a:lstStyle/>
          <a:p>
            <a:endParaRPr lang="en-US"/>
          </a:p>
        </p:txBody>
      </p:sp>
      <p:sp>
        <p:nvSpPr>
          <p:cNvPr id="3" name="Text 1"/>
          <p:cNvSpPr/>
          <p:nvPr/>
        </p:nvSpPr>
        <p:spPr>
          <a:xfrm>
            <a:off x="685800" y="320040"/>
            <a:ext cx="11890198" cy="292608"/>
          </a:xfrm>
          <a:prstGeom prst="rect">
            <a:avLst/>
          </a:prstGeom>
          <a:noFill/>
          <a:ln/>
        </p:spPr>
        <p:txBody>
          <a:bodyPr wrap="square" lIns="0" tIns="0" rIns="0" bIns="0" rtlCol="0" anchor="ctr"/>
          <a:lstStyle/>
          <a:p>
            <a:pPr marL="0" indent="0" algn="l">
              <a:buNone/>
            </a:pPr>
            <a:r>
              <a:rPr lang="en-US" sz="1000" kern="0" spc="300" dirty="0">
                <a:solidFill>
                  <a:srgbClr val="486C3C"/>
                </a:solidFill>
              </a:rPr>
              <a:t>ABOUT THE PRESENTER</a:t>
            </a:r>
            <a:endParaRPr lang="en-US" sz="1000" dirty="0"/>
          </a:p>
        </p:txBody>
      </p:sp>
      <p:sp>
        <p:nvSpPr>
          <p:cNvPr id="4" name="Text 2"/>
          <p:cNvSpPr/>
          <p:nvPr/>
        </p:nvSpPr>
        <p:spPr>
          <a:xfrm>
            <a:off x="685800" y="621792"/>
            <a:ext cx="7431374" cy="685800"/>
          </a:xfrm>
          <a:prstGeom prst="rect">
            <a:avLst/>
          </a:prstGeom>
          <a:noFill/>
          <a:ln/>
        </p:spPr>
        <p:txBody>
          <a:bodyPr wrap="square" lIns="0" tIns="0" rIns="0" bIns="0" rtlCol="0" anchor="ctr"/>
          <a:lstStyle/>
          <a:p>
            <a:pPr marL="0" indent="0" algn="l">
              <a:buNone/>
            </a:pPr>
            <a:r>
              <a:rPr lang="en-US" sz="3600" b="1" dirty="0">
                <a:solidFill>
                  <a:srgbClr val="FFFFFF"/>
                </a:solidFill>
              </a:rPr>
              <a:t>Bailey Raffield</a:t>
            </a:r>
            <a:endParaRPr lang="en-US" sz="3600" dirty="0"/>
          </a:p>
        </p:txBody>
      </p:sp>
      <p:sp>
        <p:nvSpPr>
          <p:cNvPr id="5" name="Text 3"/>
          <p:cNvSpPr/>
          <p:nvPr/>
        </p:nvSpPr>
        <p:spPr>
          <a:xfrm>
            <a:off x="685800" y="1298448"/>
            <a:ext cx="7431374" cy="365760"/>
          </a:xfrm>
          <a:prstGeom prst="rect">
            <a:avLst/>
          </a:prstGeom>
          <a:noFill/>
          <a:ln/>
        </p:spPr>
        <p:txBody>
          <a:bodyPr wrap="square" lIns="0" tIns="0" rIns="0" bIns="0" rtlCol="0" anchor="ctr"/>
          <a:lstStyle/>
          <a:p>
            <a:pPr marL="0" indent="0" algn="l">
              <a:buNone/>
            </a:pPr>
            <a:r>
              <a:rPr lang="en-US" sz="1400" dirty="0">
                <a:solidFill>
                  <a:srgbClr val="486C3C"/>
                </a:solidFill>
              </a:rPr>
              <a:t>Slate Developer  |  ReWorkflow</a:t>
            </a:r>
            <a:endParaRPr lang="en-US" sz="1400" dirty="0"/>
          </a:p>
        </p:txBody>
      </p:sp>
      <p:sp>
        <p:nvSpPr>
          <p:cNvPr id="6" name="Shape 4"/>
          <p:cNvSpPr/>
          <p:nvPr/>
        </p:nvSpPr>
        <p:spPr>
          <a:xfrm>
            <a:off x="685800" y="1755648"/>
            <a:ext cx="7625178" cy="27432"/>
          </a:xfrm>
          <a:prstGeom prst="rect">
            <a:avLst/>
          </a:prstGeom>
          <a:solidFill>
            <a:srgbClr val="5A3F34"/>
          </a:solidFill>
          <a:ln w="12700">
            <a:solidFill>
              <a:srgbClr val="5A3F34"/>
            </a:solidFill>
            <a:prstDash val="solid"/>
          </a:ln>
        </p:spPr>
        <p:txBody>
          <a:bodyPr/>
          <a:lstStyle/>
          <a:p>
            <a:endParaRPr lang="en-US"/>
          </a:p>
        </p:txBody>
      </p:sp>
      <p:sp>
        <p:nvSpPr>
          <p:cNvPr id="7" name="Text 5"/>
          <p:cNvSpPr/>
          <p:nvPr/>
        </p:nvSpPr>
        <p:spPr>
          <a:xfrm>
            <a:off x="685799" y="1874520"/>
            <a:ext cx="8065093" cy="2331720"/>
          </a:xfrm>
          <a:prstGeom prst="rect">
            <a:avLst/>
          </a:prstGeom>
          <a:noFill/>
          <a:ln/>
        </p:spPr>
        <p:txBody>
          <a:bodyPr wrap="square" lIns="0" tIns="0" rIns="0" bIns="0" rtlCol="0" anchor="t"/>
          <a:lstStyle/>
          <a:p>
            <a:pPr marL="0" indent="0" algn="l">
              <a:spcAft>
                <a:spcPts val="600"/>
              </a:spcAft>
              <a:buNone/>
            </a:pPr>
            <a:r>
              <a:rPr lang="en-US" sz="1300" dirty="0">
                <a:solidFill>
                  <a:srgbClr val="C8CEC6"/>
                </a:solidFill>
              </a:rPr>
              <a:t>Slate Developer at ReWorkflow, a Preferred Partner specializing in Slate implementation and optimization for higher education institutions. With over a decade of experience in higher ed and 5+ years of Slate admin expertise, Bailey has supported universities across the country in building and refining their Slate environments. Prior to consulting, Bailey built a foundation in IT and Slate across roles at Texas A&amp;M University and Valdosta State University.</a:t>
            </a:r>
            <a:endParaRPr lang="en-US" sz="1300" dirty="0"/>
          </a:p>
        </p:txBody>
      </p:sp>
      <p:sp>
        <p:nvSpPr>
          <p:cNvPr id="8" name="Shape 6"/>
          <p:cNvSpPr/>
          <p:nvPr/>
        </p:nvSpPr>
        <p:spPr>
          <a:xfrm>
            <a:off x="6611172" y="219116"/>
            <a:ext cx="1506002" cy="1445092"/>
          </a:xfrm>
          <a:prstGeom prst="rect">
            <a:avLst/>
          </a:prstGeom>
          <a:solidFill>
            <a:srgbClr val="3A2620"/>
          </a:solidFill>
          <a:ln w="12700">
            <a:solidFill>
              <a:srgbClr val="5A3F34"/>
            </a:solidFill>
            <a:prstDash val="solid"/>
          </a:ln>
        </p:spPr>
        <p:txBody>
          <a:bodyPr/>
          <a:lstStyle/>
          <a:p>
            <a:endParaRPr lang="en-US"/>
          </a:p>
        </p:txBody>
      </p:sp>
      <p:sp>
        <p:nvSpPr>
          <p:cNvPr id="10" name="Shape 8"/>
          <p:cNvSpPr/>
          <p:nvPr/>
        </p:nvSpPr>
        <p:spPr>
          <a:xfrm>
            <a:off x="685800" y="4315968"/>
            <a:ext cx="1572768" cy="640080"/>
          </a:xfrm>
          <a:prstGeom prst="rect">
            <a:avLst/>
          </a:prstGeom>
          <a:solidFill>
            <a:srgbClr val="3A2620"/>
          </a:solidFill>
          <a:ln w="12700">
            <a:solidFill>
              <a:srgbClr val="5A3F34"/>
            </a:solidFill>
            <a:prstDash val="solid"/>
          </a:ln>
        </p:spPr>
        <p:txBody>
          <a:bodyPr/>
          <a:lstStyle/>
          <a:p>
            <a:endParaRPr lang="en-US"/>
          </a:p>
        </p:txBody>
      </p:sp>
      <p:sp>
        <p:nvSpPr>
          <p:cNvPr id="11" name="Text 9"/>
          <p:cNvSpPr/>
          <p:nvPr/>
        </p:nvSpPr>
        <p:spPr>
          <a:xfrm>
            <a:off x="685800" y="4334256"/>
            <a:ext cx="1572768" cy="292608"/>
          </a:xfrm>
          <a:prstGeom prst="rect">
            <a:avLst/>
          </a:prstGeom>
          <a:noFill/>
          <a:ln/>
        </p:spPr>
        <p:txBody>
          <a:bodyPr wrap="square" lIns="0" tIns="0" rIns="0" bIns="0" rtlCol="0" anchor="ctr"/>
          <a:lstStyle/>
          <a:p>
            <a:pPr marL="0" indent="0" algn="ctr">
              <a:buNone/>
            </a:pPr>
            <a:r>
              <a:rPr lang="en-US" sz="1600" b="1" dirty="0">
                <a:solidFill>
                  <a:srgbClr val="486C3C"/>
                </a:solidFill>
              </a:rPr>
              <a:t>10+</a:t>
            </a:r>
            <a:endParaRPr lang="en-US" sz="1600" dirty="0"/>
          </a:p>
        </p:txBody>
      </p:sp>
      <p:sp>
        <p:nvSpPr>
          <p:cNvPr id="12" name="Text 10"/>
          <p:cNvSpPr/>
          <p:nvPr/>
        </p:nvSpPr>
        <p:spPr>
          <a:xfrm>
            <a:off x="685800" y="4626864"/>
            <a:ext cx="1572768" cy="256032"/>
          </a:xfrm>
          <a:prstGeom prst="rect">
            <a:avLst/>
          </a:prstGeom>
          <a:noFill/>
          <a:ln/>
        </p:spPr>
        <p:txBody>
          <a:bodyPr wrap="square" lIns="0" tIns="0" rIns="0" bIns="0" rtlCol="0" anchor="ctr"/>
          <a:lstStyle/>
          <a:p>
            <a:pPr marL="0" indent="0" algn="ctr">
              <a:buNone/>
            </a:pPr>
            <a:r>
              <a:rPr lang="en-US" sz="900" dirty="0">
                <a:solidFill>
                  <a:srgbClr val="C8CEC6"/>
                </a:solidFill>
              </a:rPr>
              <a:t>Years in Higher Ed</a:t>
            </a:r>
            <a:endParaRPr lang="en-US" sz="900" dirty="0"/>
          </a:p>
        </p:txBody>
      </p:sp>
      <p:sp>
        <p:nvSpPr>
          <p:cNvPr id="13" name="Shape 11"/>
          <p:cNvSpPr/>
          <p:nvPr/>
        </p:nvSpPr>
        <p:spPr>
          <a:xfrm>
            <a:off x="2377440" y="4315968"/>
            <a:ext cx="1572768" cy="640080"/>
          </a:xfrm>
          <a:prstGeom prst="rect">
            <a:avLst/>
          </a:prstGeom>
          <a:solidFill>
            <a:srgbClr val="3A2620"/>
          </a:solidFill>
          <a:ln w="12700">
            <a:solidFill>
              <a:srgbClr val="5A3F34"/>
            </a:solidFill>
            <a:prstDash val="solid"/>
          </a:ln>
        </p:spPr>
        <p:txBody>
          <a:bodyPr/>
          <a:lstStyle/>
          <a:p>
            <a:endParaRPr lang="en-US"/>
          </a:p>
        </p:txBody>
      </p:sp>
      <p:sp>
        <p:nvSpPr>
          <p:cNvPr id="14" name="Text 12"/>
          <p:cNvSpPr/>
          <p:nvPr/>
        </p:nvSpPr>
        <p:spPr>
          <a:xfrm>
            <a:off x="2377440" y="4334256"/>
            <a:ext cx="1572768" cy="292608"/>
          </a:xfrm>
          <a:prstGeom prst="rect">
            <a:avLst/>
          </a:prstGeom>
          <a:noFill/>
          <a:ln/>
        </p:spPr>
        <p:txBody>
          <a:bodyPr wrap="square" lIns="0" tIns="0" rIns="0" bIns="0" rtlCol="0" anchor="ctr"/>
          <a:lstStyle/>
          <a:p>
            <a:pPr marL="0" indent="0" algn="ctr">
              <a:buNone/>
            </a:pPr>
            <a:r>
              <a:rPr lang="en-US" sz="1600" b="1" dirty="0">
                <a:solidFill>
                  <a:srgbClr val="486C3C"/>
                </a:solidFill>
              </a:rPr>
              <a:t>5+</a:t>
            </a:r>
            <a:endParaRPr lang="en-US" sz="1600" dirty="0"/>
          </a:p>
        </p:txBody>
      </p:sp>
      <p:sp>
        <p:nvSpPr>
          <p:cNvPr id="15" name="Text 13"/>
          <p:cNvSpPr/>
          <p:nvPr/>
        </p:nvSpPr>
        <p:spPr>
          <a:xfrm>
            <a:off x="2377440" y="4626864"/>
            <a:ext cx="1572768" cy="256032"/>
          </a:xfrm>
          <a:prstGeom prst="rect">
            <a:avLst/>
          </a:prstGeom>
          <a:noFill/>
          <a:ln/>
        </p:spPr>
        <p:txBody>
          <a:bodyPr wrap="square" lIns="0" tIns="0" rIns="0" bIns="0" rtlCol="0" anchor="ctr"/>
          <a:lstStyle/>
          <a:p>
            <a:pPr marL="0" indent="0" algn="ctr">
              <a:buNone/>
            </a:pPr>
            <a:r>
              <a:rPr lang="en-US" sz="900" dirty="0">
                <a:solidFill>
                  <a:srgbClr val="C8CEC6"/>
                </a:solidFill>
              </a:rPr>
              <a:t>Years Slate Admin</a:t>
            </a:r>
            <a:endParaRPr lang="en-US" sz="900" dirty="0"/>
          </a:p>
        </p:txBody>
      </p:sp>
      <p:sp>
        <p:nvSpPr>
          <p:cNvPr id="16" name="Shape 14"/>
          <p:cNvSpPr/>
          <p:nvPr/>
        </p:nvSpPr>
        <p:spPr>
          <a:xfrm>
            <a:off x="4069080" y="4315968"/>
            <a:ext cx="1572768" cy="640080"/>
          </a:xfrm>
          <a:prstGeom prst="rect">
            <a:avLst/>
          </a:prstGeom>
          <a:solidFill>
            <a:srgbClr val="3A2620"/>
          </a:solidFill>
          <a:ln w="12700">
            <a:solidFill>
              <a:srgbClr val="5A3F34"/>
            </a:solidFill>
            <a:prstDash val="solid"/>
          </a:ln>
        </p:spPr>
        <p:txBody>
          <a:bodyPr/>
          <a:lstStyle/>
          <a:p>
            <a:endParaRPr lang="en-US"/>
          </a:p>
        </p:txBody>
      </p:sp>
      <p:sp>
        <p:nvSpPr>
          <p:cNvPr id="17" name="Text 15"/>
          <p:cNvSpPr/>
          <p:nvPr/>
        </p:nvSpPr>
        <p:spPr>
          <a:xfrm>
            <a:off x="4069080" y="4334256"/>
            <a:ext cx="1572768" cy="292608"/>
          </a:xfrm>
          <a:prstGeom prst="rect">
            <a:avLst/>
          </a:prstGeom>
          <a:noFill/>
          <a:ln/>
        </p:spPr>
        <p:txBody>
          <a:bodyPr wrap="square" lIns="0" tIns="0" rIns="0" bIns="0" rtlCol="0" anchor="ctr"/>
          <a:lstStyle/>
          <a:p>
            <a:pPr marL="0" indent="0" algn="ctr">
              <a:buNone/>
            </a:pPr>
            <a:r>
              <a:rPr lang="en-US" sz="1600" b="1" dirty="0">
                <a:solidFill>
                  <a:srgbClr val="486C3C"/>
                </a:solidFill>
              </a:rPr>
              <a:t>Re</a:t>
            </a:r>
            <a:r>
              <a:rPr lang="en-US" sz="1600" b="1" dirty="0">
                <a:solidFill>
                  <a:schemeClr val="bg1"/>
                </a:solidFill>
              </a:rPr>
              <a:t>W</a:t>
            </a:r>
            <a:endParaRPr lang="en-US" sz="1600" dirty="0">
              <a:solidFill>
                <a:schemeClr val="bg1"/>
              </a:solidFill>
            </a:endParaRPr>
          </a:p>
        </p:txBody>
      </p:sp>
      <p:sp>
        <p:nvSpPr>
          <p:cNvPr id="18" name="Text 16"/>
          <p:cNvSpPr/>
          <p:nvPr/>
        </p:nvSpPr>
        <p:spPr>
          <a:xfrm>
            <a:off x="4069080" y="4626864"/>
            <a:ext cx="1572768" cy="256032"/>
          </a:xfrm>
          <a:prstGeom prst="rect">
            <a:avLst/>
          </a:prstGeom>
          <a:noFill/>
          <a:ln/>
        </p:spPr>
        <p:txBody>
          <a:bodyPr wrap="square" lIns="0" tIns="0" rIns="0" bIns="0" rtlCol="0" anchor="ctr"/>
          <a:lstStyle/>
          <a:p>
            <a:pPr marL="0" indent="0" algn="ctr">
              <a:buNone/>
            </a:pPr>
            <a:r>
              <a:rPr lang="en-US" sz="900" dirty="0">
                <a:solidFill>
                  <a:srgbClr val="C8CEC6"/>
                </a:solidFill>
              </a:rPr>
              <a:t>Preferred Partner</a:t>
            </a:r>
            <a:endParaRPr lang="en-US" sz="900" dirty="0"/>
          </a:p>
        </p:txBody>
      </p:sp>
      <p:pic>
        <p:nvPicPr>
          <p:cNvPr id="9" name="Picture 8">
            <a:extLst>
              <a:ext uri="{FF2B5EF4-FFF2-40B4-BE49-F238E27FC236}">
                <a16:creationId xmlns:a16="http://schemas.microsoft.com/office/drawing/2014/main" id="{FFAA8B6A-BDF2-1020-5177-7D69DCD355C7}"/>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pic>
        <p:nvPicPr>
          <p:cNvPr id="21" name="Picture 20">
            <a:extLst>
              <a:ext uri="{FF2B5EF4-FFF2-40B4-BE49-F238E27FC236}">
                <a16:creationId xmlns:a16="http://schemas.microsoft.com/office/drawing/2014/main" id="{E711EC96-73FC-FF13-BA20-31A6F0DD3C9C}"/>
              </a:ext>
            </a:extLst>
          </p:cNvPr>
          <p:cNvPicPr>
            <a:picLocks noChangeAspect="1"/>
          </p:cNvPicPr>
          <p:nvPr/>
        </p:nvPicPr>
        <p:blipFill>
          <a:blip r:embed="rId4"/>
          <a:stretch>
            <a:fillRect/>
          </a:stretch>
        </p:blipFill>
        <p:spPr>
          <a:xfrm>
            <a:off x="6656976" y="255862"/>
            <a:ext cx="1408087" cy="13719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6F4"/>
        </a:solidFill>
        <a:effectLst/>
      </p:bgPr>
    </p:bg>
    <p:spTree>
      <p:nvGrpSpPr>
        <p:cNvPr id="1" name=""/>
        <p:cNvGrpSpPr/>
        <p:nvPr/>
      </p:nvGrpSpPr>
      <p:grpSpPr>
        <a:xfrm>
          <a:off x="0" y="0"/>
          <a:ext cx="0" cy="0"/>
          <a:chOff x="0" y="0"/>
          <a:chExt cx="0" cy="0"/>
        </a:xfrm>
      </p:grpSpPr>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19168" y="128936"/>
            <a:ext cx="7779922" cy="594360"/>
          </a:xfrm>
          <a:prstGeom prst="rect">
            <a:avLst/>
          </a:prstGeom>
          <a:noFill/>
          <a:ln/>
        </p:spPr>
        <p:txBody>
          <a:bodyPr wrap="square" lIns="0" tIns="0" rIns="0" bIns="0" rtlCol="0" anchor="ctr"/>
          <a:lstStyle/>
          <a:p>
            <a:pPr marL="0" indent="0" algn="l">
              <a:buNone/>
            </a:pPr>
            <a:r>
              <a:rPr lang="en-US" sz="2600" b="1" dirty="0">
                <a:solidFill>
                  <a:srgbClr val="433129"/>
                </a:solidFill>
              </a:rPr>
              <a:t>What We're Covering Today</a:t>
            </a:r>
            <a:endParaRPr lang="en-US" sz="2600" dirty="0"/>
          </a:p>
        </p:txBody>
      </p:sp>
      <p:sp>
        <p:nvSpPr>
          <p:cNvPr id="4" name="Text 2"/>
          <p:cNvSpPr/>
          <p:nvPr/>
        </p:nvSpPr>
        <p:spPr>
          <a:xfrm>
            <a:off x="6354208" y="156368"/>
            <a:ext cx="24204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AGENDA</a:t>
            </a:r>
            <a:endParaRPr lang="en-US" sz="900" dirty="0"/>
          </a:p>
        </p:txBody>
      </p:sp>
      <p:sp>
        <p:nvSpPr>
          <p:cNvPr id="6" name="Shape 4"/>
          <p:cNvSpPr/>
          <p:nvPr/>
        </p:nvSpPr>
        <p:spPr>
          <a:xfrm>
            <a:off x="319168" y="906176"/>
            <a:ext cx="7952809" cy="676656"/>
          </a:xfrm>
          <a:prstGeom prst="rect">
            <a:avLst/>
          </a:prstGeom>
          <a:solidFill>
            <a:srgbClr val="FFFFFF"/>
          </a:solidFill>
          <a:ln w="12700">
            <a:solidFill>
              <a:srgbClr val="C8CEC6"/>
            </a:solidFill>
            <a:prstDash val="solid"/>
          </a:ln>
        </p:spPr>
        <p:txBody>
          <a:bodyPr/>
          <a:lstStyle/>
          <a:p>
            <a:endParaRPr lang="en-US"/>
          </a:p>
        </p:txBody>
      </p:sp>
      <p:sp>
        <p:nvSpPr>
          <p:cNvPr id="7" name="Shape 5"/>
          <p:cNvSpPr/>
          <p:nvPr/>
        </p:nvSpPr>
        <p:spPr>
          <a:xfrm>
            <a:off x="319168" y="906176"/>
            <a:ext cx="475440" cy="676656"/>
          </a:xfrm>
          <a:prstGeom prst="rect">
            <a:avLst/>
          </a:prstGeom>
          <a:solidFill>
            <a:srgbClr val="486C3C"/>
          </a:solidFill>
          <a:ln w="12700">
            <a:solidFill>
              <a:srgbClr val="486C3C"/>
            </a:solidFill>
            <a:prstDash val="solid"/>
          </a:ln>
        </p:spPr>
        <p:txBody>
          <a:bodyPr/>
          <a:lstStyle/>
          <a:p>
            <a:endParaRPr lang="en-US"/>
          </a:p>
        </p:txBody>
      </p:sp>
      <p:sp>
        <p:nvSpPr>
          <p:cNvPr id="8" name="Text 6"/>
          <p:cNvSpPr/>
          <p:nvPr/>
        </p:nvSpPr>
        <p:spPr>
          <a:xfrm>
            <a:off x="319168" y="906176"/>
            <a:ext cx="475440" cy="676656"/>
          </a:xfrm>
          <a:prstGeom prst="rect">
            <a:avLst/>
          </a:prstGeom>
          <a:noFill/>
          <a:ln/>
        </p:spPr>
        <p:txBody>
          <a:bodyPr wrap="square" lIns="0" tIns="0" rIns="0" bIns="0" rtlCol="0" anchor="ctr"/>
          <a:lstStyle/>
          <a:p>
            <a:pPr marL="0" indent="0" algn="ctr">
              <a:buNone/>
            </a:pPr>
            <a:r>
              <a:rPr lang="en-US" sz="1300" b="1" dirty="0">
                <a:solidFill>
                  <a:srgbClr val="FFFFFF"/>
                </a:solidFill>
              </a:rPr>
              <a:t>01</a:t>
            </a:r>
            <a:endParaRPr lang="en-US" sz="1300" dirty="0"/>
          </a:p>
        </p:txBody>
      </p:sp>
      <p:sp>
        <p:nvSpPr>
          <p:cNvPr id="9" name="Text 7"/>
          <p:cNvSpPr/>
          <p:nvPr/>
        </p:nvSpPr>
        <p:spPr>
          <a:xfrm>
            <a:off x="959248" y="979328"/>
            <a:ext cx="3889961" cy="274320"/>
          </a:xfrm>
          <a:prstGeom prst="rect">
            <a:avLst/>
          </a:prstGeom>
          <a:noFill/>
          <a:ln/>
        </p:spPr>
        <p:txBody>
          <a:bodyPr wrap="square" lIns="0" tIns="0" rIns="0" bIns="0" rtlCol="0" anchor="ctr"/>
          <a:lstStyle/>
          <a:p>
            <a:pPr marL="0" indent="0" algn="l">
              <a:buNone/>
            </a:pPr>
            <a:r>
              <a:rPr lang="en-US" sz="1400" b="1" dirty="0">
                <a:solidFill>
                  <a:srgbClr val="433129"/>
                </a:solidFill>
              </a:rPr>
              <a:t>What Are Events in Slate?</a:t>
            </a:r>
            <a:endParaRPr lang="en-US" sz="1400" dirty="0"/>
          </a:p>
        </p:txBody>
      </p:sp>
      <p:sp>
        <p:nvSpPr>
          <p:cNvPr id="10" name="Text 8"/>
          <p:cNvSpPr/>
          <p:nvPr/>
        </p:nvSpPr>
        <p:spPr>
          <a:xfrm>
            <a:off x="959248" y="1253648"/>
            <a:ext cx="7174817" cy="256032"/>
          </a:xfrm>
          <a:prstGeom prst="rect">
            <a:avLst/>
          </a:prstGeom>
          <a:noFill/>
          <a:ln/>
        </p:spPr>
        <p:txBody>
          <a:bodyPr wrap="square" lIns="0" tIns="0" rIns="0" bIns="0" rtlCol="0" anchor="ctr"/>
          <a:lstStyle/>
          <a:p>
            <a:pPr marL="0" indent="0" algn="l">
              <a:buNone/>
            </a:pPr>
            <a:r>
              <a:rPr lang="en-US" sz="1100" dirty="0">
                <a:solidFill>
                  <a:srgbClr val="75783D"/>
                </a:solidFill>
              </a:rPr>
              <a:t>Overview of the event object and key concepts</a:t>
            </a:r>
            <a:endParaRPr lang="en-US" sz="1100" dirty="0"/>
          </a:p>
        </p:txBody>
      </p:sp>
      <p:sp>
        <p:nvSpPr>
          <p:cNvPr id="11" name="Shape 9"/>
          <p:cNvSpPr/>
          <p:nvPr/>
        </p:nvSpPr>
        <p:spPr>
          <a:xfrm>
            <a:off x="319168" y="1674272"/>
            <a:ext cx="7952809" cy="676656"/>
          </a:xfrm>
          <a:prstGeom prst="rect">
            <a:avLst/>
          </a:prstGeom>
          <a:solidFill>
            <a:srgbClr val="F8F6F4"/>
          </a:solidFill>
          <a:ln w="12700">
            <a:solidFill>
              <a:srgbClr val="C8CEC6"/>
            </a:solidFill>
            <a:prstDash val="solid"/>
          </a:ln>
        </p:spPr>
        <p:txBody>
          <a:bodyPr/>
          <a:lstStyle/>
          <a:p>
            <a:endParaRPr lang="en-US"/>
          </a:p>
        </p:txBody>
      </p:sp>
      <p:sp>
        <p:nvSpPr>
          <p:cNvPr id="12" name="Shape 10"/>
          <p:cNvSpPr/>
          <p:nvPr/>
        </p:nvSpPr>
        <p:spPr>
          <a:xfrm>
            <a:off x="319168" y="1674272"/>
            <a:ext cx="475440" cy="676656"/>
          </a:xfrm>
          <a:prstGeom prst="rect">
            <a:avLst/>
          </a:prstGeom>
          <a:solidFill>
            <a:srgbClr val="486C3C"/>
          </a:solidFill>
          <a:ln w="12700">
            <a:solidFill>
              <a:srgbClr val="486C3C"/>
            </a:solidFill>
            <a:prstDash val="solid"/>
          </a:ln>
        </p:spPr>
        <p:txBody>
          <a:bodyPr/>
          <a:lstStyle/>
          <a:p>
            <a:endParaRPr lang="en-US"/>
          </a:p>
        </p:txBody>
      </p:sp>
      <p:sp>
        <p:nvSpPr>
          <p:cNvPr id="13" name="Text 11"/>
          <p:cNvSpPr/>
          <p:nvPr/>
        </p:nvSpPr>
        <p:spPr>
          <a:xfrm>
            <a:off x="319168" y="1674272"/>
            <a:ext cx="475440" cy="676656"/>
          </a:xfrm>
          <a:prstGeom prst="rect">
            <a:avLst/>
          </a:prstGeom>
          <a:noFill/>
          <a:ln/>
        </p:spPr>
        <p:txBody>
          <a:bodyPr wrap="square" lIns="0" tIns="0" rIns="0" bIns="0" rtlCol="0" anchor="ctr"/>
          <a:lstStyle/>
          <a:p>
            <a:pPr marL="0" indent="0" algn="ctr">
              <a:buNone/>
            </a:pPr>
            <a:r>
              <a:rPr lang="en-US" sz="1300" b="1" dirty="0">
                <a:solidFill>
                  <a:srgbClr val="FFFFFF"/>
                </a:solidFill>
              </a:rPr>
              <a:t>02</a:t>
            </a:r>
            <a:endParaRPr lang="en-US" sz="1300" dirty="0"/>
          </a:p>
        </p:txBody>
      </p:sp>
      <p:sp>
        <p:nvSpPr>
          <p:cNvPr id="14" name="Text 12"/>
          <p:cNvSpPr/>
          <p:nvPr/>
        </p:nvSpPr>
        <p:spPr>
          <a:xfrm>
            <a:off x="959248" y="1747424"/>
            <a:ext cx="3889961" cy="274320"/>
          </a:xfrm>
          <a:prstGeom prst="rect">
            <a:avLst/>
          </a:prstGeom>
          <a:noFill/>
          <a:ln/>
        </p:spPr>
        <p:txBody>
          <a:bodyPr wrap="square" lIns="0" tIns="0" rIns="0" bIns="0" rtlCol="0" anchor="ctr"/>
          <a:lstStyle/>
          <a:p>
            <a:pPr marL="0" indent="0" algn="l">
              <a:buNone/>
            </a:pPr>
            <a:r>
              <a:rPr lang="en-US" sz="1400" b="1" dirty="0">
                <a:solidFill>
                  <a:srgbClr val="433129"/>
                </a:solidFill>
              </a:rPr>
              <a:t>Building an Event</a:t>
            </a:r>
            <a:endParaRPr lang="en-US" sz="1400" dirty="0"/>
          </a:p>
        </p:txBody>
      </p:sp>
      <p:sp>
        <p:nvSpPr>
          <p:cNvPr id="15" name="Text 13"/>
          <p:cNvSpPr/>
          <p:nvPr/>
        </p:nvSpPr>
        <p:spPr>
          <a:xfrm>
            <a:off x="959248" y="2021744"/>
            <a:ext cx="7174817" cy="256032"/>
          </a:xfrm>
          <a:prstGeom prst="rect">
            <a:avLst/>
          </a:prstGeom>
          <a:noFill/>
          <a:ln/>
        </p:spPr>
        <p:txBody>
          <a:bodyPr wrap="square" lIns="0" tIns="0" rIns="0" bIns="0" rtlCol="0" anchor="ctr"/>
          <a:lstStyle/>
          <a:p>
            <a:pPr marL="0" indent="0" algn="l">
              <a:buNone/>
            </a:pPr>
            <a:r>
              <a:rPr lang="en-US" sz="1100" dirty="0">
                <a:solidFill>
                  <a:srgbClr val="75783D"/>
                </a:solidFill>
              </a:rPr>
              <a:t>Configuration settings from top to bottom</a:t>
            </a:r>
            <a:endParaRPr lang="en-US" sz="1100" dirty="0"/>
          </a:p>
        </p:txBody>
      </p:sp>
      <p:sp>
        <p:nvSpPr>
          <p:cNvPr id="16" name="Shape 14"/>
          <p:cNvSpPr/>
          <p:nvPr/>
        </p:nvSpPr>
        <p:spPr>
          <a:xfrm>
            <a:off x="319168" y="2442368"/>
            <a:ext cx="7952809" cy="676656"/>
          </a:xfrm>
          <a:prstGeom prst="rect">
            <a:avLst/>
          </a:prstGeom>
          <a:solidFill>
            <a:srgbClr val="FFFFFF"/>
          </a:solidFill>
          <a:ln w="12700">
            <a:solidFill>
              <a:srgbClr val="C8CEC6"/>
            </a:solidFill>
            <a:prstDash val="solid"/>
          </a:ln>
        </p:spPr>
        <p:txBody>
          <a:bodyPr/>
          <a:lstStyle/>
          <a:p>
            <a:endParaRPr lang="en-US"/>
          </a:p>
        </p:txBody>
      </p:sp>
      <p:sp>
        <p:nvSpPr>
          <p:cNvPr id="17" name="Shape 15"/>
          <p:cNvSpPr/>
          <p:nvPr/>
        </p:nvSpPr>
        <p:spPr>
          <a:xfrm>
            <a:off x="319168" y="2442368"/>
            <a:ext cx="475440" cy="676656"/>
          </a:xfrm>
          <a:prstGeom prst="rect">
            <a:avLst/>
          </a:prstGeom>
          <a:solidFill>
            <a:srgbClr val="486C3C"/>
          </a:solidFill>
          <a:ln w="12700">
            <a:solidFill>
              <a:srgbClr val="486C3C"/>
            </a:solidFill>
            <a:prstDash val="solid"/>
          </a:ln>
        </p:spPr>
        <p:txBody>
          <a:bodyPr/>
          <a:lstStyle/>
          <a:p>
            <a:endParaRPr lang="en-US"/>
          </a:p>
        </p:txBody>
      </p:sp>
      <p:sp>
        <p:nvSpPr>
          <p:cNvPr id="18" name="Text 16"/>
          <p:cNvSpPr/>
          <p:nvPr/>
        </p:nvSpPr>
        <p:spPr>
          <a:xfrm>
            <a:off x="319168" y="2442368"/>
            <a:ext cx="475440" cy="676656"/>
          </a:xfrm>
          <a:prstGeom prst="rect">
            <a:avLst/>
          </a:prstGeom>
          <a:noFill/>
          <a:ln/>
        </p:spPr>
        <p:txBody>
          <a:bodyPr wrap="square" lIns="0" tIns="0" rIns="0" bIns="0" rtlCol="0" anchor="ctr"/>
          <a:lstStyle/>
          <a:p>
            <a:pPr marL="0" indent="0" algn="ctr">
              <a:buNone/>
            </a:pPr>
            <a:r>
              <a:rPr lang="en-US" sz="1300" b="1" dirty="0">
                <a:solidFill>
                  <a:srgbClr val="FFFFFF"/>
                </a:solidFill>
              </a:rPr>
              <a:t>03</a:t>
            </a:r>
            <a:endParaRPr lang="en-US" sz="1300" dirty="0"/>
          </a:p>
        </p:txBody>
      </p:sp>
      <p:sp>
        <p:nvSpPr>
          <p:cNvPr id="19" name="Text 17"/>
          <p:cNvSpPr/>
          <p:nvPr/>
        </p:nvSpPr>
        <p:spPr>
          <a:xfrm>
            <a:off x="959248" y="2515520"/>
            <a:ext cx="3889961" cy="274320"/>
          </a:xfrm>
          <a:prstGeom prst="rect">
            <a:avLst/>
          </a:prstGeom>
          <a:noFill/>
          <a:ln/>
        </p:spPr>
        <p:txBody>
          <a:bodyPr wrap="square" lIns="0" tIns="0" rIns="0" bIns="0" rtlCol="0" anchor="ctr"/>
          <a:lstStyle/>
          <a:p>
            <a:pPr marL="0" indent="0" algn="l">
              <a:buNone/>
            </a:pPr>
            <a:r>
              <a:rPr lang="en-US" sz="1400" b="1" dirty="0">
                <a:solidFill>
                  <a:srgbClr val="433129"/>
                </a:solidFill>
              </a:rPr>
              <a:t>Registration Form Setup</a:t>
            </a:r>
            <a:endParaRPr lang="en-US" sz="1400" dirty="0"/>
          </a:p>
        </p:txBody>
      </p:sp>
      <p:sp>
        <p:nvSpPr>
          <p:cNvPr id="20" name="Text 18"/>
          <p:cNvSpPr/>
          <p:nvPr/>
        </p:nvSpPr>
        <p:spPr>
          <a:xfrm>
            <a:off x="959248" y="2789840"/>
            <a:ext cx="7174817" cy="256032"/>
          </a:xfrm>
          <a:prstGeom prst="rect">
            <a:avLst/>
          </a:prstGeom>
          <a:noFill/>
          <a:ln/>
        </p:spPr>
        <p:txBody>
          <a:bodyPr wrap="square" lIns="0" tIns="0" rIns="0" bIns="0" rtlCol="0" anchor="ctr"/>
          <a:lstStyle/>
          <a:p>
            <a:pPr marL="0" indent="0" algn="l">
              <a:buNone/>
            </a:pPr>
            <a:r>
              <a:rPr lang="en-US" sz="1100" dirty="0">
                <a:solidFill>
                  <a:srgbClr val="75783D"/>
                </a:solidFill>
              </a:rPr>
              <a:t>Form properties, fields, logic, and best practices</a:t>
            </a:r>
            <a:endParaRPr lang="en-US" sz="1100" dirty="0"/>
          </a:p>
        </p:txBody>
      </p:sp>
      <p:sp>
        <p:nvSpPr>
          <p:cNvPr id="21" name="Shape 19"/>
          <p:cNvSpPr/>
          <p:nvPr/>
        </p:nvSpPr>
        <p:spPr>
          <a:xfrm>
            <a:off x="319168" y="3210464"/>
            <a:ext cx="7952809" cy="676656"/>
          </a:xfrm>
          <a:prstGeom prst="rect">
            <a:avLst/>
          </a:prstGeom>
          <a:solidFill>
            <a:srgbClr val="F8F6F4"/>
          </a:solidFill>
          <a:ln w="12700">
            <a:solidFill>
              <a:srgbClr val="C8CEC6"/>
            </a:solidFill>
            <a:prstDash val="solid"/>
          </a:ln>
        </p:spPr>
        <p:txBody>
          <a:bodyPr/>
          <a:lstStyle/>
          <a:p>
            <a:endParaRPr lang="en-US"/>
          </a:p>
        </p:txBody>
      </p:sp>
      <p:sp>
        <p:nvSpPr>
          <p:cNvPr id="22" name="Shape 20"/>
          <p:cNvSpPr/>
          <p:nvPr/>
        </p:nvSpPr>
        <p:spPr>
          <a:xfrm>
            <a:off x="319168" y="3210464"/>
            <a:ext cx="475440" cy="676656"/>
          </a:xfrm>
          <a:prstGeom prst="rect">
            <a:avLst/>
          </a:prstGeom>
          <a:solidFill>
            <a:srgbClr val="486C3C"/>
          </a:solidFill>
          <a:ln w="12700">
            <a:solidFill>
              <a:srgbClr val="486C3C"/>
            </a:solidFill>
            <a:prstDash val="solid"/>
          </a:ln>
        </p:spPr>
        <p:txBody>
          <a:bodyPr/>
          <a:lstStyle/>
          <a:p>
            <a:endParaRPr lang="en-US"/>
          </a:p>
        </p:txBody>
      </p:sp>
      <p:sp>
        <p:nvSpPr>
          <p:cNvPr id="23" name="Text 21"/>
          <p:cNvSpPr/>
          <p:nvPr/>
        </p:nvSpPr>
        <p:spPr>
          <a:xfrm>
            <a:off x="319168" y="3210464"/>
            <a:ext cx="475440" cy="676656"/>
          </a:xfrm>
          <a:prstGeom prst="rect">
            <a:avLst/>
          </a:prstGeom>
          <a:noFill/>
          <a:ln/>
        </p:spPr>
        <p:txBody>
          <a:bodyPr wrap="square" lIns="0" tIns="0" rIns="0" bIns="0" rtlCol="0" anchor="ctr"/>
          <a:lstStyle/>
          <a:p>
            <a:pPr marL="0" indent="0" algn="ctr">
              <a:buNone/>
            </a:pPr>
            <a:r>
              <a:rPr lang="en-US" sz="1300" b="1" dirty="0">
                <a:solidFill>
                  <a:srgbClr val="FFFFFF"/>
                </a:solidFill>
              </a:rPr>
              <a:t>04</a:t>
            </a:r>
            <a:endParaRPr lang="en-US" sz="1300" dirty="0"/>
          </a:p>
        </p:txBody>
      </p:sp>
      <p:sp>
        <p:nvSpPr>
          <p:cNvPr id="24" name="Text 22"/>
          <p:cNvSpPr/>
          <p:nvPr/>
        </p:nvSpPr>
        <p:spPr>
          <a:xfrm>
            <a:off x="959248" y="3283616"/>
            <a:ext cx="3889961" cy="274320"/>
          </a:xfrm>
          <a:prstGeom prst="rect">
            <a:avLst/>
          </a:prstGeom>
          <a:noFill/>
          <a:ln/>
        </p:spPr>
        <p:txBody>
          <a:bodyPr wrap="square" lIns="0" tIns="0" rIns="0" bIns="0" rtlCol="0" anchor="ctr"/>
          <a:lstStyle/>
          <a:p>
            <a:pPr marL="0" indent="0" algn="l">
              <a:buNone/>
            </a:pPr>
            <a:r>
              <a:rPr lang="en-US" sz="1400" b="1" dirty="0">
                <a:solidFill>
                  <a:srgbClr val="433129"/>
                </a:solidFill>
              </a:rPr>
              <a:t>Event Communications</a:t>
            </a:r>
            <a:endParaRPr lang="en-US" sz="1400" dirty="0"/>
          </a:p>
        </p:txBody>
      </p:sp>
      <p:sp>
        <p:nvSpPr>
          <p:cNvPr id="25" name="Text 23"/>
          <p:cNvSpPr/>
          <p:nvPr/>
        </p:nvSpPr>
        <p:spPr>
          <a:xfrm>
            <a:off x="959248" y="3557936"/>
            <a:ext cx="7174817" cy="256032"/>
          </a:xfrm>
          <a:prstGeom prst="rect">
            <a:avLst/>
          </a:prstGeom>
          <a:noFill/>
          <a:ln/>
        </p:spPr>
        <p:txBody>
          <a:bodyPr wrap="square" lIns="0" tIns="0" rIns="0" bIns="0" rtlCol="0" anchor="ctr"/>
          <a:lstStyle/>
          <a:p>
            <a:pPr marL="0" indent="0" algn="l">
              <a:buNone/>
            </a:pPr>
            <a:r>
              <a:rPr lang="en-US" sz="1100" dirty="0">
                <a:solidFill>
                  <a:srgbClr val="75783D"/>
                </a:solidFill>
              </a:rPr>
              <a:t>Types, merge fields, triggers, and iCal</a:t>
            </a:r>
            <a:endParaRPr lang="en-US" sz="1100" dirty="0"/>
          </a:p>
        </p:txBody>
      </p:sp>
      <p:sp>
        <p:nvSpPr>
          <p:cNvPr id="26" name="Shape 24"/>
          <p:cNvSpPr/>
          <p:nvPr/>
        </p:nvSpPr>
        <p:spPr>
          <a:xfrm>
            <a:off x="319168" y="3978560"/>
            <a:ext cx="7952809" cy="676656"/>
          </a:xfrm>
          <a:prstGeom prst="rect">
            <a:avLst/>
          </a:prstGeom>
          <a:solidFill>
            <a:srgbClr val="FFFFFF"/>
          </a:solidFill>
          <a:ln w="12700">
            <a:solidFill>
              <a:srgbClr val="C8CEC6"/>
            </a:solidFill>
            <a:prstDash val="solid"/>
          </a:ln>
        </p:spPr>
        <p:txBody>
          <a:bodyPr/>
          <a:lstStyle/>
          <a:p>
            <a:endParaRPr lang="en-US"/>
          </a:p>
        </p:txBody>
      </p:sp>
      <p:sp>
        <p:nvSpPr>
          <p:cNvPr id="27" name="Shape 25"/>
          <p:cNvSpPr/>
          <p:nvPr/>
        </p:nvSpPr>
        <p:spPr>
          <a:xfrm>
            <a:off x="319168" y="3978560"/>
            <a:ext cx="475440" cy="676656"/>
          </a:xfrm>
          <a:prstGeom prst="rect">
            <a:avLst/>
          </a:prstGeom>
          <a:solidFill>
            <a:srgbClr val="486C3C"/>
          </a:solidFill>
          <a:ln w="12700">
            <a:solidFill>
              <a:srgbClr val="486C3C"/>
            </a:solidFill>
            <a:prstDash val="solid"/>
          </a:ln>
        </p:spPr>
        <p:txBody>
          <a:bodyPr/>
          <a:lstStyle/>
          <a:p>
            <a:endParaRPr lang="en-US"/>
          </a:p>
        </p:txBody>
      </p:sp>
      <p:sp>
        <p:nvSpPr>
          <p:cNvPr id="28" name="Text 26"/>
          <p:cNvSpPr/>
          <p:nvPr/>
        </p:nvSpPr>
        <p:spPr>
          <a:xfrm>
            <a:off x="319168" y="3978560"/>
            <a:ext cx="475440" cy="676656"/>
          </a:xfrm>
          <a:prstGeom prst="rect">
            <a:avLst/>
          </a:prstGeom>
          <a:noFill/>
          <a:ln/>
        </p:spPr>
        <p:txBody>
          <a:bodyPr wrap="square" lIns="0" tIns="0" rIns="0" bIns="0" rtlCol="0" anchor="ctr"/>
          <a:lstStyle/>
          <a:p>
            <a:pPr marL="0" indent="0" algn="ctr">
              <a:buNone/>
            </a:pPr>
            <a:r>
              <a:rPr lang="en-US" sz="1300" b="1" dirty="0">
                <a:solidFill>
                  <a:srgbClr val="FFFFFF"/>
                </a:solidFill>
              </a:rPr>
              <a:t>05</a:t>
            </a:r>
            <a:endParaRPr lang="en-US" sz="1300" dirty="0"/>
          </a:p>
        </p:txBody>
      </p:sp>
      <p:sp>
        <p:nvSpPr>
          <p:cNvPr id="29" name="Text 27"/>
          <p:cNvSpPr/>
          <p:nvPr/>
        </p:nvSpPr>
        <p:spPr>
          <a:xfrm>
            <a:off x="959248" y="4051712"/>
            <a:ext cx="3889961" cy="274320"/>
          </a:xfrm>
          <a:prstGeom prst="rect">
            <a:avLst/>
          </a:prstGeom>
          <a:noFill/>
          <a:ln/>
        </p:spPr>
        <p:txBody>
          <a:bodyPr wrap="square" lIns="0" tIns="0" rIns="0" bIns="0" rtlCol="0" anchor="ctr"/>
          <a:lstStyle/>
          <a:p>
            <a:pPr marL="0" indent="0" algn="l">
              <a:buNone/>
            </a:pPr>
            <a:r>
              <a:rPr lang="en-US" sz="1400" b="1" dirty="0">
                <a:solidFill>
                  <a:srgbClr val="433129"/>
                </a:solidFill>
              </a:rPr>
              <a:t>Event Check-In</a:t>
            </a:r>
            <a:endParaRPr lang="en-US" sz="1400" dirty="0"/>
          </a:p>
        </p:txBody>
      </p:sp>
      <p:pic>
        <p:nvPicPr>
          <p:cNvPr id="31" name="Picture 30">
            <a:extLst>
              <a:ext uri="{FF2B5EF4-FFF2-40B4-BE49-F238E27FC236}">
                <a16:creationId xmlns:a16="http://schemas.microsoft.com/office/drawing/2014/main" id="{22AABD6A-4FB9-9420-C935-7A2F1AE5BD9F}"/>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30" name="Text 28"/>
          <p:cNvSpPr/>
          <p:nvPr/>
        </p:nvSpPr>
        <p:spPr>
          <a:xfrm>
            <a:off x="959248" y="4326032"/>
            <a:ext cx="7174817" cy="256032"/>
          </a:xfrm>
          <a:prstGeom prst="rect">
            <a:avLst/>
          </a:prstGeom>
          <a:noFill/>
          <a:ln/>
        </p:spPr>
        <p:txBody>
          <a:bodyPr wrap="square" lIns="0" tIns="0" rIns="0" bIns="0" rtlCol="0" anchor="ctr"/>
          <a:lstStyle/>
          <a:p>
            <a:pPr marL="0" indent="0" algn="l">
              <a:buNone/>
            </a:pPr>
            <a:r>
              <a:rPr lang="en-US" sz="1100" dirty="0">
                <a:solidFill>
                  <a:srgbClr val="75783D"/>
                </a:solidFill>
              </a:rPr>
              <a:t>Methods and best practices</a:t>
            </a:r>
            <a:endParaRPr lang="en-US" sz="1100" dirty="0"/>
          </a:p>
        </p:txBody>
      </p:sp>
      <p:sp>
        <p:nvSpPr>
          <p:cNvPr id="5" name="Shape 3"/>
          <p:cNvSpPr/>
          <p:nvPr/>
        </p:nvSpPr>
        <p:spPr>
          <a:xfrm>
            <a:off x="319167" y="741583"/>
            <a:ext cx="8417423" cy="45719"/>
          </a:xfrm>
          <a:prstGeom prst="rect">
            <a:avLst/>
          </a:prstGeom>
          <a:solidFill>
            <a:srgbClr val="C8CEC6"/>
          </a:solidFill>
          <a:ln w="12700">
            <a:solidFill>
              <a:srgbClr val="C8CEC6"/>
            </a:solidFill>
            <a:prstDash val="solid"/>
          </a:ln>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433129"/>
        </a:solidFill>
        <a:effectLst/>
      </p:bgPr>
    </p:bg>
    <p:spTree>
      <p:nvGrpSpPr>
        <p:cNvPr id="1" name=""/>
        <p:cNvGrpSpPr/>
        <p:nvPr/>
      </p:nvGrpSpPr>
      <p:grpSpPr>
        <a:xfrm>
          <a:off x="0" y="0"/>
          <a:ext cx="0" cy="0"/>
          <a:chOff x="0" y="0"/>
          <a:chExt cx="0" cy="0"/>
        </a:xfrm>
      </p:grpSpPr>
      <p:sp>
        <p:nvSpPr>
          <p:cNvPr id="2" name="Text 0"/>
          <p:cNvSpPr/>
          <p:nvPr/>
        </p:nvSpPr>
        <p:spPr>
          <a:xfrm>
            <a:off x="457200" y="457200"/>
            <a:ext cx="1828800" cy="1645920"/>
          </a:xfrm>
          <a:prstGeom prst="rect">
            <a:avLst/>
          </a:prstGeom>
          <a:noFill/>
          <a:ln/>
        </p:spPr>
        <p:txBody>
          <a:bodyPr wrap="square" lIns="0" tIns="0" rIns="0" bIns="0" rtlCol="0" anchor="ctr"/>
          <a:lstStyle/>
          <a:p>
            <a:pPr marL="0" indent="0" algn="l">
              <a:buNone/>
            </a:pPr>
            <a:r>
              <a:rPr lang="en-US" sz="8000" b="1" dirty="0">
                <a:solidFill>
                  <a:srgbClr val="486C3C"/>
                </a:solidFill>
              </a:rPr>
              <a:t>01</a:t>
            </a:r>
            <a:endParaRPr lang="en-US" sz="8000" dirty="0"/>
          </a:p>
        </p:txBody>
      </p:sp>
      <p:sp>
        <p:nvSpPr>
          <p:cNvPr id="3" name="Text 1"/>
          <p:cNvSpPr/>
          <p:nvPr/>
        </p:nvSpPr>
        <p:spPr>
          <a:xfrm>
            <a:off x="457200" y="2011680"/>
            <a:ext cx="8229600" cy="1005840"/>
          </a:xfrm>
          <a:prstGeom prst="rect">
            <a:avLst/>
          </a:prstGeom>
          <a:noFill/>
          <a:ln/>
        </p:spPr>
        <p:txBody>
          <a:bodyPr wrap="square" lIns="0" tIns="0" rIns="0" bIns="0" rtlCol="0" anchor="ctr"/>
          <a:lstStyle/>
          <a:p>
            <a:pPr marL="0" indent="0" algn="l">
              <a:buNone/>
            </a:pPr>
            <a:r>
              <a:rPr lang="en-US" sz="3600" b="1" dirty="0">
                <a:solidFill>
                  <a:srgbClr val="FFFFFF"/>
                </a:solidFill>
              </a:rPr>
              <a:t>What Are Events in Slate?</a:t>
            </a:r>
            <a:endParaRPr lang="en-US" sz="3600" dirty="0"/>
          </a:p>
        </p:txBody>
      </p:sp>
      <p:sp>
        <p:nvSpPr>
          <p:cNvPr id="4" name="Text 2"/>
          <p:cNvSpPr/>
          <p:nvPr/>
        </p:nvSpPr>
        <p:spPr>
          <a:xfrm>
            <a:off x="457200" y="3017520"/>
            <a:ext cx="7772400" cy="640080"/>
          </a:xfrm>
          <a:prstGeom prst="rect">
            <a:avLst/>
          </a:prstGeom>
          <a:noFill/>
          <a:ln/>
        </p:spPr>
        <p:txBody>
          <a:bodyPr wrap="square" lIns="0" tIns="0" rIns="0" bIns="0" rtlCol="0" anchor="t"/>
          <a:lstStyle/>
          <a:p>
            <a:pPr marL="0" indent="0" algn="l">
              <a:buNone/>
            </a:pPr>
            <a:r>
              <a:rPr lang="en-US" sz="1600" dirty="0">
                <a:solidFill>
                  <a:srgbClr val="C8CEC6"/>
                </a:solidFill>
              </a:rPr>
              <a:t>Understanding the event object and how it fits into your workflow</a:t>
            </a:r>
            <a:endParaRPr lang="en-US" sz="1600" dirty="0"/>
          </a:p>
        </p:txBody>
      </p:sp>
      <p:sp>
        <p:nvSpPr>
          <p:cNvPr id="5" name="Shape 3"/>
          <p:cNvSpPr/>
          <p:nvPr/>
        </p:nvSpPr>
        <p:spPr>
          <a:xfrm>
            <a:off x="0" y="4754880"/>
            <a:ext cx="9144000" cy="388620"/>
          </a:xfrm>
          <a:prstGeom prst="rect">
            <a:avLst/>
          </a:prstGeom>
          <a:solidFill>
            <a:srgbClr val="486C3C"/>
          </a:solidFill>
          <a:ln w="12700">
            <a:solidFill>
              <a:srgbClr val="486C3C"/>
            </a:solidFill>
            <a:prstDash val="solid"/>
          </a:ln>
        </p:spPr>
        <p:txBody>
          <a:bodyPr/>
          <a:lstStyle/>
          <a:p>
            <a:endParaRPr lang="en-US"/>
          </a:p>
        </p:txBody>
      </p:sp>
      <p:pic>
        <p:nvPicPr>
          <p:cNvPr id="6" name="Picture 5">
            <a:extLst>
              <a:ext uri="{FF2B5EF4-FFF2-40B4-BE49-F238E27FC236}">
                <a16:creationId xmlns:a16="http://schemas.microsoft.com/office/drawing/2014/main" id="{CB70386B-9B50-4C19-EECD-B98B021326E4}"/>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pic>
        <p:nvPicPr>
          <p:cNvPr id="7" name="Picture 6">
            <a:extLst>
              <a:ext uri="{FF2B5EF4-FFF2-40B4-BE49-F238E27FC236}">
                <a16:creationId xmlns:a16="http://schemas.microsoft.com/office/drawing/2014/main" id="{E29CEC15-92F9-ABFD-16C3-FA1CF0FD1FE9}"/>
              </a:ext>
            </a:extLst>
          </p:cNvPr>
          <p:cNvPicPr>
            <a:picLocks noChangeAspect="1"/>
          </p:cNvPicPr>
          <p:nvPr/>
        </p:nvPicPr>
        <p:blipFill>
          <a:blip r:embed="rId4"/>
          <a:stretch>
            <a:fillRect/>
          </a:stretch>
        </p:blipFill>
        <p:spPr>
          <a:xfrm>
            <a:off x="6559214" y="111730"/>
            <a:ext cx="2535713" cy="3251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6F4"/>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2458F2D-66EF-8E4A-1358-7AC36CF85FF1}"/>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Events in Slate — The Big Picture</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WHAT ARE EVENTS?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548640"/>
          </a:xfrm>
          <a:prstGeom prst="rect">
            <a:avLst/>
          </a:prstGeom>
          <a:noFill/>
          <a:ln/>
        </p:spPr>
        <p:txBody>
          <a:bodyPr wrap="square" lIns="0" tIns="0" rIns="0" bIns="0" rtlCol="0" anchor="t"/>
          <a:lstStyle/>
          <a:p>
            <a:r>
              <a:rPr lang="en-US" sz="1400" dirty="0">
                <a:solidFill>
                  <a:srgbClr val="433129"/>
                </a:solidFill>
              </a:rPr>
              <a:t>Whether you're running a one-time info session or a recurring campus tour, Slate gives you the tools to manage registration, automate your communications, and handle waitlists without lifting a finger.</a:t>
            </a:r>
            <a:endParaRPr lang="en-US" sz="1400" dirty="0"/>
          </a:p>
        </p:txBody>
      </p:sp>
      <p:sp>
        <p:nvSpPr>
          <p:cNvPr id="7" name="Shape 5"/>
          <p:cNvSpPr/>
          <p:nvPr/>
        </p:nvSpPr>
        <p:spPr>
          <a:xfrm>
            <a:off x="365760" y="1600200"/>
            <a:ext cx="4069080" cy="12801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8" name="Image 0" descr="preencoded.png"/>
          <p:cNvPicPr>
            <a:picLocks noChangeAspect="1"/>
          </p:cNvPicPr>
          <p:nvPr/>
        </p:nvPicPr>
        <p:blipFill>
          <a:blip r:embed="rId4"/>
          <a:stretch>
            <a:fillRect/>
          </a:stretch>
        </p:blipFill>
        <p:spPr>
          <a:xfrm>
            <a:off x="530352" y="1764792"/>
            <a:ext cx="347472" cy="347472"/>
          </a:xfrm>
          <a:prstGeom prst="rect">
            <a:avLst/>
          </a:prstGeom>
        </p:spPr>
      </p:pic>
      <p:sp>
        <p:nvSpPr>
          <p:cNvPr id="9" name="Text 6"/>
          <p:cNvSpPr/>
          <p:nvPr/>
        </p:nvSpPr>
        <p:spPr>
          <a:xfrm>
            <a:off x="960120" y="173736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Scheduling</a:t>
            </a:r>
            <a:endParaRPr lang="en-US" sz="1300" dirty="0"/>
          </a:p>
        </p:txBody>
      </p:sp>
      <p:sp>
        <p:nvSpPr>
          <p:cNvPr id="10" name="Text 7"/>
          <p:cNvSpPr/>
          <p:nvPr/>
        </p:nvSpPr>
        <p:spPr>
          <a:xfrm>
            <a:off x="960120" y="1993392"/>
            <a:ext cx="3383280" cy="777240"/>
          </a:xfrm>
          <a:prstGeom prst="rect">
            <a:avLst/>
          </a:prstGeom>
          <a:noFill/>
          <a:ln/>
        </p:spPr>
        <p:txBody>
          <a:bodyPr wrap="square" lIns="0" tIns="0" rIns="0" bIns="0" rtlCol="0" anchor="t"/>
          <a:lstStyle/>
          <a:p>
            <a:pPr marL="0" indent="0" algn="l">
              <a:buNone/>
            </a:pPr>
            <a:r>
              <a:rPr lang="en-US" sz="1050" dirty="0">
                <a:solidFill>
                  <a:srgbClr val="75783D"/>
                </a:solidFill>
              </a:rPr>
              <a:t>Start/end dates, timezone, activation &amp; deadline</a:t>
            </a:r>
            <a:endParaRPr lang="en-US" sz="1050" dirty="0"/>
          </a:p>
        </p:txBody>
      </p:sp>
      <p:sp>
        <p:nvSpPr>
          <p:cNvPr id="11" name="Shape 8"/>
          <p:cNvSpPr/>
          <p:nvPr/>
        </p:nvSpPr>
        <p:spPr>
          <a:xfrm>
            <a:off x="365760" y="3063240"/>
            <a:ext cx="4069080" cy="12801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2" name="Image 1" descr="preencoded.png"/>
          <p:cNvPicPr>
            <a:picLocks noChangeAspect="1"/>
          </p:cNvPicPr>
          <p:nvPr/>
        </p:nvPicPr>
        <p:blipFill>
          <a:blip r:embed="rId5"/>
          <a:stretch>
            <a:fillRect/>
          </a:stretch>
        </p:blipFill>
        <p:spPr>
          <a:xfrm>
            <a:off x="530352" y="3227832"/>
            <a:ext cx="347472" cy="347472"/>
          </a:xfrm>
          <a:prstGeom prst="rect">
            <a:avLst/>
          </a:prstGeom>
        </p:spPr>
      </p:pic>
      <p:sp>
        <p:nvSpPr>
          <p:cNvPr id="13" name="Text 9"/>
          <p:cNvSpPr/>
          <p:nvPr/>
        </p:nvSpPr>
        <p:spPr>
          <a:xfrm>
            <a:off x="960120" y="32004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Registration</a:t>
            </a:r>
            <a:endParaRPr lang="en-US" sz="1300" dirty="0"/>
          </a:p>
        </p:txBody>
      </p:sp>
      <p:sp>
        <p:nvSpPr>
          <p:cNvPr id="14" name="Text 10"/>
          <p:cNvSpPr/>
          <p:nvPr/>
        </p:nvSpPr>
        <p:spPr>
          <a:xfrm>
            <a:off x="960120" y="3456432"/>
            <a:ext cx="3383280" cy="777240"/>
          </a:xfrm>
          <a:prstGeom prst="rect">
            <a:avLst/>
          </a:prstGeom>
          <a:noFill/>
          <a:ln/>
        </p:spPr>
        <p:txBody>
          <a:bodyPr wrap="square" lIns="0" tIns="0" rIns="0" bIns="0" rtlCol="0" anchor="t"/>
          <a:lstStyle/>
          <a:p>
            <a:pPr marL="0" indent="0" algn="l">
              <a:buNone/>
            </a:pPr>
            <a:r>
              <a:rPr lang="en-US" sz="1050" dirty="0">
                <a:solidFill>
                  <a:srgbClr val="75783D"/>
                </a:solidFill>
              </a:rPr>
              <a:t>Custom forms capture registrant data &amp; preferences</a:t>
            </a:r>
            <a:endParaRPr lang="en-US" sz="1050" dirty="0"/>
          </a:p>
        </p:txBody>
      </p:sp>
      <p:sp>
        <p:nvSpPr>
          <p:cNvPr id="15" name="Shape 11"/>
          <p:cNvSpPr/>
          <p:nvPr/>
        </p:nvSpPr>
        <p:spPr>
          <a:xfrm>
            <a:off x="4663440" y="1600200"/>
            <a:ext cx="4069080" cy="12801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6" name="Image 2" descr="preencoded.png"/>
          <p:cNvPicPr>
            <a:picLocks noChangeAspect="1"/>
          </p:cNvPicPr>
          <p:nvPr/>
        </p:nvPicPr>
        <p:blipFill>
          <a:blip r:embed="rId6"/>
          <a:stretch>
            <a:fillRect/>
          </a:stretch>
        </p:blipFill>
        <p:spPr>
          <a:xfrm>
            <a:off x="4828032" y="1764792"/>
            <a:ext cx="347472" cy="347472"/>
          </a:xfrm>
          <a:prstGeom prst="rect">
            <a:avLst/>
          </a:prstGeom>
        </p:spPr>
      </p:pic>
      <p:sp>
        <p:nvSpPr>
          <p:cNvPr id="17" name="Text 12"/>
          <p:cNvSpPr/>
          <p:nvPr/>
        </p:nvSpPr>
        <p:spPr>
          <a:xfrm>
            <a:off x="5257800" y="173736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Communications</a:t>
            </a:r>
            <a:endParaRPr lang="en-US" sz="1300" dirty="0"/>
          </a:p>
        </p:txBody>
      </p:sp>
      <p:sp>
        <p:nvSpPr>
          <p:cNvPr id="18" name="Text 13"/>
          <p:cNvSpPr/>
          <p:nvPr/>
        </p:nvSpPr>
        <p:spPr>
          <a:xfrm>
            <a:off x="5257800" y="1993392"/>
            <a:ext cx="3383280" cy="777240"/>
          </a:xfrm>
          <a:prstGeom prst="rect">
            <a:avLst/>
          </a:prstGeom>
          <a:noFill/>
          <a:ln/>
        </p:spPr>
        <p:txBody>
          <a:bodyPr wrap="square" lIns="0" tIns="0" rIns="0" bIns="0" rtlCol="0" anchor="t"/>
          <a:lstStyle/>
          <a:p>
            <a:pPr marL="0" indent="0" algn="l">
              <a:buNone/>
            </a:pPr>
            <a:r>
              <a:rPr lang="en-US" sz="1050" dirty="0">
                <a:solidFill>
                  <a:srgbClr val="75783D"/>
                </a:solidFill>
              </a:rPr>
              <a:t>Automated pre/during/post-event messaging</a:t>
            </a:r>
            <a:endParaRPr lang="en-US" sz="1050" dirty="0"/>
          </a:p>
        </p:txBody>
      </p:sp>
      <p:sp>
        <p:nvSpPr>
          <p:cNvPr id="19" name="Shape 14"/>
          <p:cNvSpPr/>
          <p:nvPr/>
        </p:nvSpPr>
        <p:spPr>
          <a:xfrm>
            <a:off x="4663440" y="3063240"/>
            <a:ext cx="4069080" cy="12801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20" name="Image 3" descr="preencoded.png"/>
          <p:cNvPicPr>
            <a:picLocks noChangeAspect="1"/>
          </p:cNvPicPr>
          <p:nvPr/>
        </p:nvPicPr>
        <p:blipFill>
          <a:blip r:embed="rId7">
            <a:duotone>
              <a:prstClr val="black"/>
              <a:schemeClr val="accent6">
                <a:tint val="45000"/>
                <a:satMod val="400000"/>
              </a:schemeClr>
            </a:duotone>
          </a:blip>
          <a:stretch>
            <a:fillRect/>
          </a:stretch>
        </p:blipFill>
        <p:spPr>
          <a:xfrm>
            <a:off x="4828032" y="3227832"/>
            <a:ext cx="347472" cy="347472"/>
          </a:xfrm>
          <a:prstGeom prst="rect">
            <a:avLst/>
          </a:prstGeom>
        </p:spPr>
      </p:pic>
      <p:sp>
        <p:nvSpPr>
          <p:cNvPr id="21" name="Text 15"/>
          <p:cNvSpPr/>
          <p:nvPr/>
        </p:nvSpPr>
        <p:spPr>
          <a:xfrm>
            <a:off x="5257800" y="32004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Check-In</a:t>
            </a:r>
            <a:endParaRPr lang="en-US" sz="1300" dirty="0"/>
          </a:p>
        </p:txBody>
      </p:sp>
      <p:sp>
        <p:nvSpPr>
          <p:cNvPr id="22" name="Text 16"/>
          <p:cNvSpPr/>
          <p:nvPr/>
        </p:nvSpPr>
        <p:spPr>
          <a:xfrm>
            <a:off x="5257800" y="3456432"/>
            <a:ext cx="3383280" cy="777240"/>
          </a:xfrm>
          <a:prstGeom prst="rect">
            <a:avLst/>
          </a:prstGeom>
          <a:noFill/>
          <a:ln/>
        </p:spPr>
        <p:txBody>
          <a:bodyPr wrap="square" lIns="0" tIns="0" rIns="0" bIns="0" rtlCol="0" anchor="t"/>
          <a:lstStyle/>
          <a:p>
            <a:pPr marL="0" indent="0" algn="l">
              <a:buNone/>
            </a:pPr>
            <a:r>
              <a:rPr lang="en-US" sz="1050" dirty="0">
                <a:solidFill>
                  <a:srgbClr val="75783D"/>
                </a:solidFill>
              </a:rPr>
              <a:t>Track attendance and manage waitlists in real time</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6F4"/>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23903747-B2F5-982A-2A6B-61F64B680368}"/>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Template vs. Singular Event</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WHAT ARE EVENTS?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411480"/>
          </a:xfrm>
          <a:prstGeom prst="rect">
            <a:avLst/>
          </a:prstGeom>
          <a:noFill/>
          <a:ln/>
        </p:spPr>
        <p:txBody>
          <a:bodyPr wrap="square" lIns="0" tIns="0" rIns="0" bIns="0" rtlCol="0" anchor="t"/>
          <a:lstStyle/>
          <a:p>
            <a:pPr marL="0" indent="0" algn="l">
              <a:buNone/>
            </a:pPr>
            <a:r>
              <a:rPr lang="en-US" sz="1400" dirty="0">
                <a:solidFill>
                  <a:srgbClr val="433129"/>
                </a:solidFill>
              </a:rPr>
              <a:t>The first decision you make: should this event use a template?</a:t>
            </a:r>
            <a:endParaRPr lang="en-US" sz="1400" dirty="0"/>
          </a:p>
        </p:txBody>
      </p:sp>
      <p:sp>
        <p:nvSpPr>
          <p:cNvPr id="7" name="Shape 5"/>
          <p:cNvSpPr/>
          <p:nvPr/>
        </p:nvSpPr>
        <p:spPr>
          <a:xfrm>
            <a:off x="365760" y="1463040"/>
            <a:ext cx="4069080" cy="338328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8" name="Shape 6"/>
          <p:cNvSpPr/>
          <p:nvPr/>
        </p:nvSpPr>
        <p:spPr>
          <a:xfrm>
            <a:off x="365760" y="1463040"/>
            <a:ext cx="4069080" cy="475488"/>
          </a:xfrm>
          <a:prstGeom prst="rect">
            <a:avLst/>
          </a:prstGeom>
          <a:solidFill>
            <a:srgbClr val="486C3C"/>
          </a:solidFill>
          <a:ln w="12700">
            <a:solidFill>
              <a:srgbClr val="486C3C"/>
            </a:solidFill>
            <a:prstDash val="solid"/>
          </a:ln>
        </p:spPr>
        <p:txBody>
          <a:bodyPr/>
          <a:lstStyle/>
          <a:p>
            <a:endParaRPr lang="en-US"/>
          </a:p>
        </p:txBody>
      </p:sp>
      <p:sp>
        <p:nvSpPr>
          <p:cNvPr id="9" name="Text 7"/>
          <p:cNvSpPr/>
          <p:nvPr/>
        </p:nvSpPr>
        <p:spPr>
          <a:xfrm>
            <a:off x="548640" y="1481328"/>
            <a:ext cx="3749040" cy="438912"/>
          </a:xfrm>
          <a:prstGeom prst="rect">
            <a:avLst/>
          </a:prstGeom>
          <a:noFill/>
          <a:ln/>
        </p:spPr>
        <p:txBody>
          <a:bodyPr wrap="square" lIns="0" tIns="0" rIns="0" bIns="0" rtlCol="0" anchor="ctr"/>
          <a:lstStyle/>
          <a:p>
            <a:pPr marL="0" indent="0" algn="l">
              <a:buNone/>
            </a:pPr>
            <a:r>
              <a:rPr lang="en-US" sz="1600" b="1" dirty="0">
                <a:solidFill>
                  <a:srgbClr val="FFFFFF"/>
                </a:solidFill>
              </a:rPr>
              <a:t>Event Template</a:t>
            </a:r>
            <a:endParaRPr lang="en-US" sz="1600" dirty="0"/>
          </a:p>
        </p:txBody>
      </p:sp>
      <p:sp>
        <p:nvSpPr>
          <p:cNvPr id="10" name="Text 8"/>
          <p:cNvSpPr/>
          <p:nvPr/>
        </p:nvSpPr>
        <p:spPr>
          <a:xfrm>
            <a:off x="548640" y="2011680"/>
            <a:ext cx="3749040" cy="2743200"/>
          </a:xfrm>
          <a:prstGeom prst="rect">
            <a:avLst/>
          </a:prstGeom>
          <a:noFill/>
          <a:ln/>
        </p:spPr>
        <p:txBody>
          <a:bodyPr wrap="square" lIns="0" tIns="0" rIns="0" bIns="0" rtlCol="0" anchor="t"/>
          <a:lstStyle/>
          <a:p>
            <a:pPr marL="342900" indent="-342900" algn="l">
              <a:spcAft>
                <a:spcPts val="600"/>
              </a:spcAft>
              <a:buSzPct val="100000"/>
              <a:buChar char="•"/>
            </a:pPr>
            <a:r>
              <a:rPr lang="en-US" sz="1250" dirty="0">
                <a:solidFill>
                  <a:srgbClr val="433129"/>
                </a:solidFill>
              </a:rPr>
              <a:t>Reusable across multiple event instances</a:t>
            </a:r>
            <a:endParaRPr lang="en-US" sz="1250" dirty="0"/>
          </a:p>
          <a:p>
            <a:pPr marL="342900" indent="-342900" algn="l">
              <a:spcAft>
                <a:spcPts val="600"/>
              </a:spcAft>
              <a:buSzPct val="100000"/>
              <a:buChar char="•"/>
            </a:pPr>
            <a:r>
              <a:rPr lang="en-US" sz="1250" dirty="0">
                <a:solidFill>
                  <a:srgbClr val="433129"/>
                </a:solidFill>
              </a:rPr>
              <a:t>Inherit shared settings: form, comms, location</a:t>
            </a:r>
            <a:endParaRPr lang="en-US" sz="1250" dirty="0"/>
          </a:p>
          <a:p>
            <a:pPr marL="342900" indent="-342900" algn="l">
              <a:spcAft>
                <a:spcPts val="600"/>
              </a:spcAft>
              <a:buSzPct val="100000"/>
              <a:buChar char="•"/>
            </a:pPr>
            <a:r>
              <a:rPr lang="en-US" sz="1250" dirty="0">
                <a:solidFill>
                  <a:srgbClr val="433129"/>
                </a:solidFill>
              </a:rPr>
              <a:t>Great for recurring events (campus tours, info sessions)</a:t>
            </a:r>
            <a:endParaRPr lang="en-US" sz="1250" dirty="0"/>
          </a:p>
          <a:p>
            <a:pPr marL="342900" indent="-342900" algn="l">
              <a:spcAft>
                <a:spcPts val="600"/>
              </a:spcAft>
              <a:buSzPct val="100000"/>
              <a:buChar char="•"/>
            </a:pPr>
            <a:r>
              <a:rPr lang="en-US" sz="1250" dirty="0">
                <a:solidFill>
                  <a:srgbClr val="433129"/>
                </a:solidFill>
              </a:rPr>
              <a:t>Manage once and changes flow to all linked events</a:t>
            </a:r>
            <a:endParaRPr lang="en-US" sz="1250" dirty="0"/>
          </a:p>
        </p:txBody>
      </p:sp>
      <p:sp>
        <p:nvSpPr>
          <p:cNvPr id="11" name="Shape 9"/>
          <p:cNvSpPr/>
          <p:nvPr/>
        </p:nvSpPr>
        <p:spPr>
          <a:xfrm>
            <a:off x="4663440" y="1463040"/>
            <a:ext cx="4069080" cy="338328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2" name="Shape 10"/>
          <p:cNvSpPr/>
          <p:nvPr/>
        </p:nvSpPr>
        <p:spPr>
          <a:xfrm>
            <a:off x="4663440" y="1463040"/>
            <a:ext cx="4069080" cy="475488"/>
          </a:xfrm>
          <a:prstGeom prst="rect">
            <a:avLst/>
          </a:prstGeom>
          <a:solidFill>
            <a:srgbClr val="433129"/>
          </a:solidFill>
          <a:ln w="12700">
            <a:solidFill>
              <a:srgbClr val="433129"/>
            </a:solidFill>
            <a:prstDash val="solid"/>
          </a:ln>
        </p:spPr>
        <p:txBody>
          <a:bodyPr/>
          <a:lstStyle/>
          <a:p>
            <a:endParaRPr lang="en-US"/>
          </a:p>
        </p:txBody>
      </p:sp>
      <p:sp>
        <p:nvSpPr>
          <p:cNvPr id="13" name="Text 11"/>
          <p:cNvSpPr/>
          <p:nvPr/>
        </p:nvSpPr>
        <p:spPr>
          <a:xfrm>
            <a:off x="4846320" y="1481328"/>
            <a:ext cx="3749040" cy="438912"/>
          </a:xfrm>
          <a:prstGeom prst="rect">
            <a:avLst/>
          </a:prstGeom>
          <a:noFill/>
          <a:ln/>
        </p:spPr>
        <p:txBody>
          <a:bodyPr wrap="square" lIns="0" tIns="0" rIns="0" bIns="0" rtlCol="0" anchor="ctr"/>
          <a:lstStyle/>
          <a:p>
            <a:pPr marL="0" indent="0" algn="l">
              <a:buNone/>
            </a:pPr>
            <a:r>
              <a:rPr lang="en-US" sz="1600" b="1" dirty="0">
                <a:solidFill>
                  <a:srgbClr val="FFFFFF"/>
                </a:solidFill>
              </a:rPr>
              <a:t>Singular Event</a:t>
            </a:r>
            <a:endParaRPr lang="en-US" sz="1600" dirty="0"/>
          </a:p>
        </p:txBody>
      </p:sp>
      <p:sp>
        <p:nvSpPr>
          <p:cNvPr id="14" name="Text 12"/>
          <p:cNvSpPr/>
          <p:nvPr/>
        </p:nvSpPr>
        <p:spPr>
          <a:xfrm>
            <a:off x="4846320" y="2011680"/>
            <a:ext cx="3749040" cy="2743200"/>
          </a:xfrm>
          <a:prstGeom prst="rect">
            <a:avLst/>
          </a:prstGeom>
          <a:noFill/>
          <a:ln/>
        </p:spPr>
        <p:txBody>
          <a:bodyPr wrap="square" lIns="0" tIns="0" rIns="0" bIns="0" rtlCol="0" anchor="t"/>
          <a:lstStyle/>
          <a:p>
            <a:pPr marL="342900" indent="-342900" algn="l">
              <a:spcAft>
                <a:spcPts val="600"/>
              </a:spcAft>
              <a:buSzPct val="100000"/>
              <a:buChar char="•"/>
            </a:pPr>
            <a:r>
              <a:rPr lang="en-US" sz="1250" dirty="0">
                <a:solidFill>
                  <a:srgbClr val="433129"/>
                </a:solidFill>
              </a:rPr>
              <a:t>Standalone — no template needed</a:t>
            </a:r>
            <a:endParaRPr lang="en-US" sz="1250" dirty="0"/>
          </a:p>
          <a:p>
            <a:pPr marL="342900" indent="-342900" algn="l">
              <a:spcAft>
                <a:spcPts val="600"/>
              </a:spcAft>
              <a:buSzPct val="100000"/>
              <a:buChar char="•"/>
            </a:pPr>
            <a:r>
              <a:rPr lang="en-US" sz="1250" dirty="0">
                <a:solidFill>
                  <a:srgbClr val="433129"/>
                </a:solidFill>
              </a:rPr>
              <a:t>Configured entirely from scratch</a:t>
            </a:r>
            <a:endParaRPr lang="en-US" sz="1250" dirty="0"/>
          </a:p>
          <a:p>
            <a:pPr marL="342900" indent="-342900" algn="l">
              <a:spcAft>
                <a:spcPts val="600"/>
              </a:spcAft>
              <a:buSzPct val="100000"/>
              <a:buChar char="•"/>
            </a:pPr>
            <a:r>
              <a:rPr lang="en-US" sz="1250" dirty="0">
                <a:solidFill>
                  <a:srgbClr val="433129"/>
                </a:solidFill>
              </a:rPr>
              <a:t>Best for one-off or unique events</a:t>
            </a:r>
            <a:endParaRPr lang="en-US" sz="1250" dirty="0"/>
          </a:p>
          <a:p>
            <a:pPr marL="342900" indent="-342900" algn="l">
              <a:spcAft>
                <a:spcPts val="600"/>
              </a:spcAft>
              <a:buSzPct val="100000"/>
              <a:buChar char="•"/>
            </a:pPr>
            <a:r>
              <a:rPr lang="en-US" sz="1250" dirty="0">
                <a:solidFill>
                  <a:srgbClr val="433129"/>
                </a:solidFill>
              </a:rPr>
              <a:t>Full control without inheritance constraints</a:t>
            </a:r>
            <a:endParaRPr lang="en-US" sz="1250" dirty="0"/>
          </a:p>
        </p:txBody>
      </p:sp>
      <p:sp>
        <p:nvSpPr>
          <p:cNvPr id="15" name="Shape 13"/>
          <p:cNvSpPr/>
          <p:nvPr/>
        </p:nvSpPr>
        <p:spPr>
          <a:xfrm>
            <a:off x="365760" y="4709160"/>
            <a:ext cx="8412480" cy="347472"/>
          </a:xfrm>
          <a:prstGeom prst="rect">
            <a:avLst/>
          </a:prstGeom>
          <a:solidFill>
            <a:srgbClr val="FEF3C7"/>
          </a:solidFill>
          <a:ln w="12700">
            <a:solidFill>
              <a:srgbClr val="FCD34D"/>
            </a:solidFill>
            <a:prstDash val="solid"/>
          </a:ln>
        </p:spPr>
        <p:txBody>
          <a:bodyPr/>
          <a:lstStyle/>
          <a:p>
            <a:endParaRPr lang="en-US"/>
          </a:p>
        </p:txBody>
      </p:sp>
      <p:sp>
        <p:nvSpPr>
          <p:cNvPr id="16" name="Text 14"/>
          <p:cNvSpPr/>
          <p:nvPr/>
        </p:nvSpPr>
        <p:spPr>
          <a:xfrm>
            <a:off x="502920" y="4727448"/>
            <a:ext cx="8229600" cy="310896"/>
          </a:xfrm>
          <a:prstGeom prst="rect">
            <a:avLst/>
          </a:prstGeom>
          <a:noFill/>
          <a:ln/>
        </p:spPr>
        <p:txBody>
          <a:bodyPr wrap="square" lIns="0" tIns="0" rIns="0" bIns="0" rtlCol="0" anchor="ctr"/>
          <a:lstStyle/>
          <a:p>
            <a:pPr marL="0" indent="0" algn="l">
              <a:buNone/>
            </a:pPr>
            <a:r>
              <a:rPr lang="en-US" sz="1100" dirty="0">
                <a:solidFill>
                  <a:srgbClr val="92400E"/>
                </a:solidFill>
              </a:rPr>
              <a:t>💡  Pro tip: If you'll run the same event more than twice a year, build a template first.</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433129"/>
        </a:solidFill>
        <a:effectLst/>
      </p:bgPr>
    </p:bg>
    <p:spTree>
      <p:nvGrpSpPr>
        <p:cNvPr id="1" name=""/>
        <p:cNvGrpSpPr/>
        <p:nvPr/>
      </p:nvGrpSpPr>
      <p:grpSpPr>
        <a:xfrm>
          <a:off x="0" y="0"/>
          <a:ext cx="0" cy="0"/>
          <a:chOff x="0" y="0"/>
          <a:chExt cx="0" cy="0"/>
        </a:xfrm>
      </p:grpSpPr>
      <p:sp>
        <p:nvSpPr>
          <p:cNvPr id="2" name="Text 0"/>
          <p:cNvSpPr/>
          <p:nvPr/>
        </p:nvSpPr>
        <p:spPr>
          <a:xfrm>
            <a:off x="457200" y="457200"/>
            <a:ext cx="1828800" cy="1645920"/>
          </a:xfrm>
          <a:prstGeom prst="rect">
            <a:avLst/>
          </a:prstGeom>
          <a:noFill/>
          <a:ln/>
        </p:spPr>
        <p:txBody>
          <a:bodyPr wrap="square" lIns="0" tIns="0" rIns="0" bIns="0" rtlCol="0" anchor="ctr"/>
          <a:lstStyle/>
          <a:p>
            <a:pPr marL="0" indent="0" algn="l">
              <a:buNone/>
            </a:pPr>
            <a:r>
              <a:rPr lang="en-US" sz="8000" b="1" dirty="0">
                <a:solidFill>
                  <a:srgbClr val="486C3C"/>
                </a:solidFill>
              </a:rPr>
              <a:t>02</a:t>
            </a:r>
            <a:endParaRPr lang="en-US" sz="8000" dirty="0"/>
          </a:p>
        </p:txBody>
      </p:sp>
      <p:sp>
        <p:nvSpPr>
          <p:cNvPr id="3" name="Text 1"/>
          <p:cNvSpPr/>
          <p:nvPr/>
        </p:nvSpPr>
        <p:spPr>
          <a:xfrm>
            <a:off x="457200" y="2011680"/>
            <a:ext cx="8229600" cy="1005840"/>
          </a:xfrm>
          <a:prstGeom prst="rect">
            <a:avLst/>
          </a:prstGeom>
          <a:noFill/>
          <a:ln/>
        </p:spPr>
        <p:txBody>
          <a:bodyPr wrap="square" lIns="0" tIns="0" rIns="0" bIns="0" rtlCol="0" anchor="ctr"/>
          <a:lstStyle/>
          <a:p>
            <a:pPr marL="0" indent="0" algn="l">
              <a:buNone/>
            </a:pPr>
            <a:r>
              <a:rPr lang="en-US" sz="3600" b="1" dirty="0">
                <a:solidFill>
                  <a:srgbClr val="FFFFFF"/>
                </a:solidFill>
              </a:rPr>
              <a:t>Building an Event</a:t>
            </a:r>
            <a:endParaRPr lang="en-US" sz="3600" dirty="0"/>
          </a:p>
        </p:txBody>
      </p:sp>
      <p:sp>
        <p:nvSpPr>
          <p:cNvPr id="4" name="Text 2"/>
          <p:cNvSpPr/>
          <p:nvPr/>
        </p:nvSpPr>
        <p:spPr>
          <a:xfrm>
            <a:off x="457200" y="3017520"/>
            <a:ext cx="7772400" cy="640080"/>
          </a:xfrm>
          <a:prstGeom prst="rect">
            <a:avLst/>
          </a:prstGeom>
          <a:noFill/>
          <a:ln/>
        </p:spPr>
        <p:txBody>
          <a:bodyPr wrap="square" lIns="0" tIns="0" rIns="0" bIns="0" rtlCol="0" anchor="t"/>
          <a:lstStyle/>
          <a:p>
            <a:pPr marL="0" indent="0" algn="l">
              <a:buNone/>
            </a:pPr>
            <a:r>
              <a:rPr lang="en-US" sz="1600" dirty="0">
                <a:solidFill>
                  <a:srgbClr val="C8CEC6"/>
                </a:solidFill>
              </a:rPr>
              <a:t>Walking through event configuration settings from top to bottom</a:t>
            </a:r>
            <a:endParaRPr lang="en-US" sz="1600" dirty="0"/>
          </a:p>
        </p:txBody>
      </p:sp>
      <p:sp>
        <p:nvSpPr>
          <p:cNvPr id="5" name="Shape 3"/>
          <p:cNvSpPr/>
          <p:nvPr/>
        </p:nvSpPr>
        <p:spPr>
          <a:xfrm>
            <a:off x="0" y="4754880"/>
            <a:ext cx="9144000" cy="388620"/>
          </a:xfrm>
          <a:prstGeom prst="rect">
            <a:avLst/>
          </a:prstGeom>
          <a:solidFill>
            <a:srgbClr val="486C3C"/>
          </a:solidFill>
          <a:ln w="12700">
            <a:solidFill>
              <a:srgbClr val="486C3C"/>
            </a:solidFill>
            <a:prstDash val="solid"/>
          </a:ln>
        </p:spPr>
        <p:txBody>
          <a:bodyPr/>
          <a:lstStyle/>
          <a:p>
            <a:endParaRPr lang="en-US"/>
          </a:p>
        </p:txBody>
      </p:sp>
      <p:pic>
        <p:nvPicPr>
          <p:cNvPr id="6" name="Picture 5">
            <a:extLst>
              <a:ext uri="{FF2B5EF4-FFF2-40B4-BE49-F238E27FC236}">
                <a16:creationId xmlns:a16="http://schemas.microsoft.com/office/drawing/2014/main" id="{93A79DEE-791C-3CFF-7F3A-53516EAD3C95}"/>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pic>
        <p:nvPicPr>
          <p:cNvPr id="8" name="Picture 7">
            <a:extLst>
              <a:ext uri="{FF2B5EF4-FFF2-40B4-BE49-F238E27FC236}">
                <a16:creationId xmlns:a16="http://schemas.microsoft.com/office/drawing/2014/main" id="{CDD8B996-42D3-59BA-F91C-EEC641A63F79}"/>
              </a:ext>
            </a:extLst>
          </p:cNvPr>
          <p:cNvPicPr>
            <a:picLocks noChangeAspect="1"/>
          </p:cNvPicPr>
          <p:nvPr/>
        </p:nvPicPr>
        <p:blipFill>
          <a:blip r:embed="rId4"/>
          <a:stretch>
            <a:fillRect/>
          </a:stretch>
        </p:blipFill>
        <p:spPr>
          <a:xfrm>
            <a:off x="6559214" y="111730"/>
            <a:ext cx="2535713" cy="3251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27">
    <p:bg>
      <p:bgPr>
        <a:solidFill>
          <a:srgbClr val="F8F6F4"/>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1063A10-9582-FA05-52AD-3CD6003E9B03}"/>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How to Navigate to Events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p:cNvSpPr/>
          <p:nvPr/>
        </p:nvSpPr>
        <p:spPr>
          <a:xfrm>
            <a:off x="365759" y="960120"/>
            <a:ext cx="8595359" cy="4026658"/>
          </a:xfrm>
          <a:prstGeom prst="rect">
            <a:avLst/>
          </a:prstGeom>
          <a:solidFill>
            <a:srgbClr val="F0EDE8"/>
          </a:solidFill>
          <a:ln w="19050">
            <a:solidFill>
              <a:srgbClr val="C8CEC6"/>
            </a:solidFill>
            <a:prstDash val="solid"/>
          </a:ln>
        </p:spPr>
        <p:txBody>
          <a:bodyPr/>
          <a:lstStyle/>
          <a:p>
            <a:endParaRPr lang="en-US"/>
          </a:p>
        </p:txBody>
      </p:sp>
      <p:sp>
        <p:nvSpPr>
          <p:cNvPr id="7" name="Text 5"/>
          <p:cNvSpPr/>
          <p:nvPr/>
        </p:nvSpPr>
        <p:spPr>
          <a:xfrm>
            <a:off x="365760" y="960120"/>
            <a:ext cx="8412480" cy="365760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2467B5D9-A293-750B-4215-ED958D6638B9}"/>
              </a:ext>
            </a:extLst>
          </p:cNvPr>
          <p:cNvPicPr>
            <a:picLocks noChangeAspect="1"/>
          </p:cNvPicPr>
          <p:nvPr/>
        </p:nvPicPr>
        <p:blipFill>
          <a:blip r:embed="rId4"/>
          <a:stretch>
            <a:fillRect/>
          </a:stretch>
        </p:blipFill>
        <p:spPr>
          <a:xfrm>
            <a:off x="457200" y="1022679"/>
            <a:ext cx="7124192" cy="3888914"/>
          </a:xfrm>
          <a:prstGeom prst="rect">
            <a:avLst/>
          </a:prstGeom>
        </p:spPr>
      </p:pic>
      <p:sp>
        <p:nvSpPr>
          <p:cNvPr id="11" name="Rounded Rectangle 10">
            <a:extLst>
              <a:ext uri="{FF2B5EF4-FFF2-40B4-BE49-F238E27FC236}">
                <a16:creationId xmlns:a16="http://schemas.microsoft.com/office/drawing/2014/main" id="{1AA9923F-416B-4DC1-0CEE-5401CA92C8C2}"/>
              </a:ext>
            </a:extLst>
          </p:cNvPr>
          <p:cNvSpPr/>
          <p:nvPr/>
        </p:nvSpPr>
        <p:spPr>
          <a:xfrm>
            <a:off x="2529180" y="1102223"/>
            <a:ext cx="232307" cy="168052"/>
          </a:xfrm>
          <a:prstGeom prst="roundRect">
            <a:avLst/>
          </a:prstGeom>
          <a:noFill/>
          <a:ln w="28575">
            <a:solidFill>
              <a:srgbClr val="433129"/>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C854FDB2-F847-9C92-AFCC-B15C69CE04FA}"/>
              </a:ext>
            </a:extLst>
          </p:cNvPr>
          <p:cNvCxnSpPr>
            <a:cxnSpLocks/>
          </p:cNvCxnSpPr>
          <p:nvPr/>
        </p:nvCxnSpPr>
        <p:spPr>
          <a:xfrm flipV="1">
            <a:off x="1986966" y="1270275"/>
            <a:ext cx="573354" cy="232307"/>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495186B0-6014-A7DC-2CB9-DAB1E5A94D15}"/>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EACAD81B-1178-9F10-511C-F66E2F60EB34}"/>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680E6A31-C469-DE8D-E807-0171516E3C85}"/>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3FE7B8F8-661D-8C09-5ACA-9D389AFA30A4}"/>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Where to create a new event/template</a:t>
            </a:r>
            <a:endParaRPr lang="en-US" sz="2600" dirty="0"/>
          </a:p>
        </p:txBody>
      </p:sp>
      <p:sp>
        <p:nvSpPr>
          <p:cNvPr id="4" name="Text 2">
            <a:extLst>
              <a:ext uri="{FF2B5EF4-FFF2-40B4-BE49-F238E27FC236}">
                <a16:creationId xmlns:a16="http://schemas.microsoft.com/office/drawing/2014/main" id="{DD020EDD-7DB4-3908-BB69-C75EEF013F28}"/>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BF5F432B-8D03-0E2A-27EA-C8B1D7D15374}"/>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B524D307-55BB-E715-9256-D0E30F607CEB}"/>
              </a:ext>
            </a:extLst>
          </p:cNvPr>
          <p:cNvSpPr/>
          <p:nvPr/>
        </p:nvSpPr>
        <p:spPr>
          <a:xfrm>
            <a:off x="365760" y="960119"/>
            <a:ext cx="8595358" cy="4076575"/>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DBB50798-EFAF-3B47-E9FB-CF638841AA69}"/>
              </a:ext>
            </a:extLst>
          </p:cNvPr>
          <p:cNvSpPr/>
          <p:nvPr/>
        </p:nvSpPr>
        <p:spPr>
          <a:xfrm>
            <a:off x="365759" y="960120"/>
            <a:ext cx="8595359" cy="418338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7803ECD3-7931-E832-6CB6-DD31B8B110B0}"/>
              </a:ext>
            </a:extLst>
          </p:cNvPr>
          <p:cNvPicPr>
            <a:picLocks noChangeAspect="1"/>
          </p:cNvPicPr>
          <p:nvPr/>
        </p:nvPicPr>
        <p:blipFill>
          <a:blip r:embed="rId4"/>
          <a:stretch>
            <a:fillRect/>
          </a:stretch>
        </p:blipFill>
        <p:spPr>
          <a:xfrm>
            <a:off x="457200" y="1048883"/>
            <a:ext cx="7166919" cy="3898047"/>
          </a:xfrm>
          <a:prstGeom prst="rect">
            <a:avLst/>
          </a:prstGeom>
        </p:spPr>
      </p:pic>
      <p:sp>
        <p:nvSpPr>
          <p:cNvPr id="11" name="Rectangle 10">
            <a:extLst>
              <a:ext uri="{FF2B5EF4-FFF2-40B4-BE49-F238E27FC236}">
                <a16:creationId xmlns:a16="http://schemas.microsoft.com/office/drawing/2014/main" id="{0F1A33CF-E95F-E58E-8EA6-ADF76AD5AD87}"/>
              </a:ext>
            </a:extLst>
          </p:cNvPr>
          <p:cNvSpPr/>
          <p:nvPr/>
        </p:nvSpPr>
        <p:spPr>
          <a:xfrm>
            <a:off x="4354521" y="2693773"/>
            <a:ext cx="746348" cy="889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a:extLst>
              <a:ext uri="{FF2B5EF4-FFF2-40B4-BE49-F238E27FC236}">
                <a16:creationId xmlns:a16="http://schemas.microsoft.com/office/drawing/2014/main" id="{6B878FD6-73AA-5D0D-6424-120F9741476D}"/>
              </a:ext>
            </a:extLst>
          </p:cNvPr>
          <p:cNvSpPr/>
          <p:nvPr/>
        </p:nvSpPr>
        <p:spPr>
          <a:xfrm>
            <a:off x="494270" y="1401580"/>
            <a:ext cx="1115551" cy="352261"/>
          </a:xfrm>
          <a:prstGeom prst="roundRect">
            <a:avLst/>
          </a:prstGeom>
          <a:noFill/>
          <a:ln w="28575">
            <a:solidFill>
              <a:srgbClr val="43312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68C2C475-411C-3C15-E0AF-548FFE21F276}"/>
              </a:ext>
            </a:extLst>
          </p:cNvPr>
          <p:cNvCxnSpPr>
            <a:cxnSpLocks/>
          </p:cNvCxnSpPr>
          <p:nvPr/>
        </p:nvCxnSpPr>
        <p:spPr>
          <a:xfrm flipH="1">
            <a:off x="1609821" y="1577208"/>
            <a:ext cx="714221" cy="0"/>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7407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8F6F4"/>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AC2C8776-B6E8-68F1-641F-91230080BF6B}"/>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Core Event Settings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BUILDING AN EVENT</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365760"/>
          </a:xfrm>
          <a:prstGeom prst="rect">
            <a:avLst/>
          </a:prstGeom>
          <a:noFill/>
          <a:ln/>
        </p:spPr>
        <p:txBody>
          <a:bodyPr wrap="square" lIns="0" tIns="0" rIns="0" bIns="0" rtlCol="0" anchor="t"/>
          <a:lstStyle/>
          <a:p>
            <a:pPr marL="0" indent="0" algn="l">
              <a:buNone/>
            </a:pPr>
            <a:r>
              <a:rPr lang="en-US" sz="1300" dirty="0">
                <a:solidFill>
                  <a:srgbClr val="75783D"/>
                </a:solidFill>
              </a:rPr>
              <a:t>The top-level fields that define your event identity and timing.</a:t>
            </a:r>
            <a:endParaRPr lang="en-US" sz="1300" dirty="0"/>
          </a:p>
        </p:txBody>
      </p:sp>
      <p:sp>
        <p:nvSpPr>
          <p:cNvPr id="7" name="Shape 5"/>
          <p:cNvSpPr/>
          <p:nvPr/>
        </p:nvSpPr>
        <p:spPr>
          <a:xfrm>
            <a:off x="365760" y="1389888"/>
            <a:ext cx="8412480" cy="475488"/>
          </a:xfrm>
          <a:prstGeom prst="rect">
            <a:avLst/>
          </a:prstGeom>
          <a:solidFill>
            <a:srgbClr val="FFFFFF"/>
          </a:solidFill>
          <a:ln w="12700">
            <a:solidFill>
              <a:srgbClr val="C8CEC6"/>
            </a:solidFill>
            <a:prstDash val="solid"/>
          </a:ln>
        </p:spPr>
        <p:txBody>
          <a:bodyPr/>
          <a:lstStyle/>
          <a:p>
            <a:endParaRPr lang="en-US"/>
          </a:p>
        </p:txBody>
      </p:sp>
      <p:sp>
        <p:nvSpPr>
          <p:cNvPr id="8" name="Text 6"/>
          <p:cNvSpPr/>
          <p:nvPr/>
        </p:nvSpPr>
        <p:spPr>
          <a:xfrm>
            <a:off x="502920" y="1389888"/>
            <a:ext cx="2834640" cy="475488"/>
          </a:xfrm>
          <a:prstGeom prst="rect">
            <a:avLst/>
          </a:prstGeom>
          <a:noFill/>
          <a:ln/>
        </p:spPr>
        <p:txBody>
          <a:bodyPr wrap="square" lIns="0" tIns="0" rIns="0" bIns="0" rtlCol="0" anchor="ctr"/>
          <a:lstStyle/>
          <a:p>
            <a:pPr marL="0" indent="0" algn="l">
              <a:buNone/>
            </a:pPr>
            <a:r>
              <a:rPr lang="en-US" sz="1250" b="1" dirty="0">
                <a:solidFill>
                  <a:srgbClr val="433129"/>
                </a:solidFill>
              </a:rPr>
              <a:t>Internal Event Title</a:t>
            </a:r>
            <a:endParaRPr lang="en-US" sz="1250" dirty="0"/>
          </a:p>
        </p:txBody>
      </p:sp>
      <p:sp>
        <p:nvSpPr>
          <p:cNvPr id="9" name="Text 7"/>
          <p:cNvSpPr/>
          <p:nvPr/>
        </p:nvSpPr>
        <p:spPr>
          <a:xfrm>
            <a:off x="3429000" y="1389888"/>
            <a:ext cx="5212080" cy="475488"/>
          </a:xfrm>
          <a:prstGeom prst="rect">
            <a:avLst/>
          </a:prstGeom>
          <a:noFill/>
          <a:ln/>
        </p:spPr>
        <p:txBody>
          <a:bodyPr wrap="square" lIns="0" tIns="0" rIns="0" bIns="0" rtlCol="0" anchor="ctr"/>
          <a:lstStyle/>
          <a:p>
            <a:pPr marL="0" indent="0" algn="l">
              <a:buNone/>
            </a:pPr>
            <a:r>
              <a:rPr lang="en-US" sz="1200" dirty="0">
                <a:solidFill>
                  <a:srgbClr val="433129"/>
                </a:solidFill>
              </a:rPr>
              <a:t>Used inside Slate only — be descriptive for your team</a:t>
            </a:r>
            <a:endParaRPr lang="en-US" sz="1200" dirty="0"/>
          </a:p>
        </p:txBody>
      </p:sp>
      <p:sp>
        <p:nvSpPr>
          <p:cNvPr id="10" name="Shape 8"/>
          <p:cNvSpPr/>
          <p:nvPr/>
        </p:nvSpPr>
        <p:spPr>
          <a:xfrm>
            <a:off x="365760" y="1897380"/>
            <a:ext cx="8412480" cy="475488"/>
          </a:xfrm>
          <a:prstGeom prst="rect">
            <a:avLst/>
          </a:prstGeom>
          <a:solidFill>
            <a:srgbClr val="F8F6F4"/>
          </a:solidFill>
          <a:ln w="12700">
            <a:solidFill>
              <a:srgbClr val="C8CEC6"/>
            </a:solidFill>
            <a:prstDash val="solid"/>
          </a:ln>
        </p:spPr>
        <p:txBody>
          <a:bodyPr/>
          <a:lstStyle/>
          <a:p>
            <a:endParaRPr lang="en-US"/>
          </a:p>
        </p:txBody>
      </p:sp>
      <p:sp>
        <p:nvSpPr>
          <p:cNvPr id="11" name="Text 9"/>
          <p:cNvSpPr/>
          <p:nvPr/>
        </p:nvSpPr>
        <p:spPr>
          <a:xfrm>
            <a:off x="502920" y="1897380"/>
            <a:ext cx="2834640" cy="475488"/>
          </a:xfrm>
          <a:prstGeom prst="rect">
            <a:avLst/>
          </a:prstGeom>
          <a:noFill/>
          <a:ln/>
        </p:spPr>
        <p:txBody>
          <a:bodyPr wrap="square" lIns="0" tIns="0" rIns="0" bIns="0" rtlCol="0" anchor="ctr"/>
          <a:lstStyle/>
          <a:p>
            <a:pPr marL="0" indent="0" algn="l">
              <a:buNone/>
            </a:pPr>
            <a:r>
              <a:rPr lang="en-US" sz="1250" b="1" dirty="0">
                <a:solidFill>
                  <a:srgbClr val="433129"/>
                </a:solidFill>
              </a:rPr>
              <a:t>Event Title</a:t>
            </a:r>
            <a:endParaRPr lang="en-US" sz="1250" dirty="0"/>
          </a:p>
        </p:txBody>
      </p:sp>
      <p:sp>
        <p:nvSpPr>
          <p:cNvPr id="12" name="Text 10"/>
          <p:cNvSpPr/>
          <p:nvPr/>
        </p:nvSpPr>
        <p:spPr>
          <a:xfrm>
            <a:off x="3429000" y="1897380"/>
            <a:ext cx="5212080" cy="475488"/>
          </a:xfrm>
          <a:prstGeom prst="rect">
            <a:avLst/>
          </a:prstGeom>
          <a:noFill/>
          <a:ln/>
        </p:spPr>
        <p:txBody>
          <a:bodyPr wrap="square" lIns="0" tIns="0" rIns="0" bIns="0" rtlCol="0" anchor="ctr"/>
          <a:lstStyle/>
          <a:p>
            <a:pPr marL="0" indent="0" algn="l">
              <a:buNone/>
            </a:pPr>
            <a:r>
              <a:rPr lang="en-US" sz="1200" dirty="0">
                <a:solidFill>
                  <a:srgbClr val="433129"/>
                </a:solidFill>
              </a:rPr>
              <a:t>What registrants see on forms and communications</a:t>
            </a:r>
            <a:endParaRPr lang="en-US" sz="1200" dirty="0"/>
          </a:p>
        </p:txBody>
      </p:sp>
      <p:sp>
        <p:nvSpPr>
          <p:cNvPr id="13" name="Shape 11"/>
          <p:cNvSpPr/>
          <p:nvPr/>
        </p:nvSpPr>
        <p:spPr>
          <a:xfrm>
            <a:off x="365760" y="2404872"/>
            <a:ext cx="8412480" cy="475488"/>
          </a:xfrm>
          <a:prstGeom prst="rect">
            <a:avLst/>
          </a:prstGeom>
          <a:solidFill>
            <a:srgbClr val="FFFFFF"/>
          </a:solidFill>
          <a:ln w="12700">
            <a:solidFill>
              <a:srgbClr val="C8CEC6"/>
            </a:solidFill>
            <a:prstDash val="solid"/>
          </a:ln>
        </p:spPr>
        <p:txBody>
          <a:bodyPr/>
          <a:lstStyle/>
          <a:p>
            <a:endParaRPr lang="en-US"/>
          </a:p>
        </p:txBody>
      </p:sp>
      <p:sp>
        <p:nvSpPr>
          <p:cNvPr id="14" name="Text 12"/>
          <p:cNvSpPr/>
          <p:nvPr/>
        </p:nvSpPr>
        <p:spPr>
          <a:xfrm>
            <a:off x="502920" y="2404872"/>
            <a:ext cx="2834640" cy="475488"/>
          </a:xfrm>
          <a:prstGeom prst="rect">
            <a:avLst/>
          </a:prstGeom>
          <a:noFill/>
          <a:ln/>
        </p:spPr>
        <p:txBody>
          <a:bodyPr wrap="square" lIns="0" tIns="0" rIns="0" bIns="0" rtlCol="0" anchor="ctr"/>
          <a:lstStyle/>
          <a:p>
            <a:pPr marL="0" indent="0" algn="l">
              <a:buNone/>
            </a:pPr>
            <a:r>
              <a:rPr lang="en-US" sz="1250" b="1" dirty="0">
                <a:solidFill>
                  <a:srgbClr val="433129"/>
                </a:solidFill>
              </a:rPr>
              <a:t>Status</a:t>
            </a:r>
            <a:endParaRPr lang="en-US" sz="1250" dirty="0"/>
          </a:p>
        </p:txBody>
      </p:sp>
      <p:sp>
        <p:nvSpPr>
          <p:cNvPr id="15" name="Text 13"/>
          <p:cNvSpPr/>
          <p:nvPr/>
        </p:nvSpPr>
        <p:spPr>
          <a:xfrm>
            <a:off x="3429000" y="2404872"/>
            <a:ext cx="5212080" cy="475488"/>
          </a:xfrm>
          <a:prstGeom prst="rect">
            <a:avLst/>
          </a:prstGeom>
          <a:noFill/>
          <a:ln/>
        </p:spPr>
        <p:txBody>
          <a:bodyPr wrap="square" lIns="0" tIns="0" rIns="0" bIns="0" rtlCol="0" anchor="ctr"/>
          <a:lstStyle/>
          <a:p>
            <a:pPr marL="0" indent="0" algn="l">
              <a:buNone/>
            </a:pPr>
            <a:r>
              <a:rPr lang="en-US" sz="1200" dirty="0">
                <a:solidFill>
                  <a:srgbClr val="433129"/>
                </a:solidFill>
              </a:rPr>
              <a:t>Controls visibility: Tentative, Confirmed/Active, Declined, or Cancelled</a:t>
            </a:r>
            <a:endParaRPr lang="en-US" sz="1200" dirty="0"/>
          </a:p>
        </p:txBody>
      </p:sp>
      <p:sp>
        <p:nvSpPr>
          <p:cNvPr id="16" name="Shape 14"/>
          <p:cNvSpPr/>
          <p:nvPr/>
        </p:nvSpPr>
        <p:spPr>
          <a:xfrm>
            <a:off x="365760" y="2912364"/>
            <a:ext cx="8412480" cy="475488"/>
          </a:xfrm>
          <a:prstGeom prst="rect">
            <a:avLst/>
          </a:prstGeom>
          <a:solidFill>
            <a:srgbClr val="F8F6F4"/>
          </a:solidFill>
          <a:ln w="12700">
            <a:solidFill>
              <a:srgbClr val="C8CEC6"/>
            </a:solidFill>
            <a:prstDash val="solid"/>
          </a:ln>
        </p:spPr>
        <p:txBody>
          <a:bodyPr/>
          <a:lstStyle/>
          <a:p>
            <a:endParaRPr lang="en-US"/>
          </a:p>
        </p:txBody>
      </p:sp>
      <p:sp>
        <p:nvSpPr>
          <p:cNvPr id="17" name="Text 15"/>
          <p:cNvSpPr/>
          <p:nvPr/>
        </p:nvSpPr>
        <p:spPr>
          <a:xfrm>
            <a:off x="502920" y="2912364"/>
            <a:ext cx="2834640" cy="475488"/>
          </a:xfrm>
          <a:prstGeom prst="rect">
            <a:avLst/>
          </a:prstGeom>
          <a:noFill/>
          <a:ln/>
        </p:spPr>
        <p:txBody>
          <a:bodyPr wrap="square" lIns="0" tIns="0" rIns="0" bIns="0" rtlCol="0" anchor="ctr"/>
          <a:lstStyle/>
          <a:p>
            <a:pPr marL="0" indent="0" algn="l">
              <a:buNone/>
            </a:pPr>
            <a:r>
              <a:rPr lang="en-US" sz="1250" b="1" dirty="0">
                <a:solidFill>
                  <a:srgbClr val="433129"/>
                </a:solidFill>
              </a:rPr>
              <a:t>Start &amp; End Dates</a:t>
            </a:r>
            <a:endParaRPr lang="en-US" sz="1250" dirty="0"/>
          </a:p>
        </p:txBody>
      </p:sp>
      <p:sp>
        <p:nvSpPr>
          <p:cNvPr id="18" name="Text 16"/>
          <p:cNvSpPr/>
          <p:nvPr/>
        </p:nvSpPr>
        <p:spPr>
          <a:xfrm>
            <a:off x="3429000" y="2912364"/>
            <a:ext cx="5212080" cy="475488"/>
          </a:xfrm>
          <a:prstGeom prst="rect">
            <a:avLst/>
          </a:prstGeom>
          <a:noFill/>
          <a:ln/>
        </p:spPr>
        <p:txBody>
          <a:bodyPr wrap="square" lIns="0" tIns="0" rIns="0" bIns="0" rtlCol="0" anchor="ctr"/>
          <a:lstStyle/>
          <a:p>
            <a:pPr marL="0" indent="0" algn="l">
              <a:buNone/>
            </a:pPr>
            <a:r>
              <a:rPr lang="en-US" sz="1200" dirty="0">
                <a:solidFill>
                  <a:srgbClr val="433129"/>
                </a:solidFill>
              </a:rPr>
              <a:t>Date/time of the actual event — drives iCal and displays</a:t>
            </a:r>
            <a:endParaRPr lang="en-US" sz="1200" dirty="0"/>
          </a:p>
        </p:txBody>
      </p:sp>
      <p:sp>
        <p:nvSpPr>
          <p:cNvPr id="19" name="Shape 17"/>
          <p:cNvSpPr/>
          <p:nvPr/>
        </p:nvSpPr>
        <p:spPr>
          <a:xfrm>
            <a:off x="365760" y="3419856"/>
            <a:ext cx="8412480" cy="475488"/>
          </a:xfrm>
          <a:prstGeom prst="rect">
            <a:avLst/>
          </a:prstGeom>
          <a:solidFill>
            <a:srgbClr val="FFFFFF"/>
          </a:solidFill>
          <a:ln w="12700">
            <a:solidFill>
              <a:srgbClr val="C8CEC6"/>
            </a:solidFill>
            <a:prstDash val="solid"/>
          </a:ln>
        </p:spPr>
        <p:txBody>
          <a:bodyPr/>
          <a:lstStyle/>
          <a:p>
            <a:endParaRPr lang="en-US"/>
          </a:p>
        </p:txBody>
      </p:sp>
      <p:sp>
        <p:nvSpPr>
          <p:cNvPr id="20" name="Text 18"/>
          <p:cNvSpPr/>
          <p:nvPr/>
        </p:nvSpPr>
        <p:spPr>
          <a:xfrm>
            <a:off x="502920" y="3419856"/>
            <a:ext cx="2834640" cy="475488"/>
          </a:xfrm>
          <a:prstGeom prst="rect">
            <a:avLst/>
          </a:prstGeom>
          <a:noFill/>
          <a:ln/>
        </p:spPr>
        <p:txBody>
          <a:bodyPr wrap="square" lIns="0" tIns="0" rIns="0" bIns="0" rtlCol="0" anchor="ctr"/>
          <a:lstStyle/>
          <a:p>
            <a:pPr marL="0" indent="0" algn="l">
              <a:buNone/>
            </a:pPr>
            <a:r>
              <a:rPr lang="en-US" sz="1250" b="1" dirty="0">
                <a:solidFill>
                  <a:srgbClr val="433129"/>
                </a:solidFill>
              </a:rPr>
              <a:t>Activation Date</a:t>
            </a:r>
            <a:endParaRPr lang="en-US" sz="1250" dirty="0"/>
          </a:p>
        </p:txBody>
      </p:sp>
      <p:sp>
        <p:nvSpPr>
          <p:cNvPr id="21" name="Text 19"/>
          <p:cNvSpPr/>
          <p:nvPr/>
        </p:nvSpPr>
        <p:spPr>
          <a:xfrm>
            <a:off x="3429000" y="3419856"/>
            <a:ext cx="5212080" cy="475488"/>
          </a:xfrm>
          <a:prstGeom prst="rect">
            <a:avLst/>
          </a:prstGeom>
          <a:noFill/>
          <a:ln/>
        </p:spPr>
        <p:txBody>
          <a:bodyPr wrap="square" lIns="0" tIns="0" rIns="0" bIns="0" rtlCol="0" anchor="ctr"/>
          <a:lstStyle/>
          <a:p>
            <a:pPr marL="0" indent="0" algn="l">
              <a:buNone/>
            </a:pPr>
            <a:r>
              <a:rPr lang="en-US" sz="1200" dirty="0">
                <a:solidFill>
                  <a:srgbClr val="433129"/>
                </a:solidFill>
              </a:rPr>
              <a:t>When the registration form becomes accessible to visitors</a:t>
            </a:r>
            <a:endParaRPr lang="en-US" sz="1200" dirty="0"/>
          </a:p>
        </p:txBody>
      </p:sp>
      <p:sp>
        <p:nvSpPr>
          <p:cNvPr id="22" name="Shape 20"/>
          <p:cNvSpPr/>
          <p:nvPr/>
        </p:nvSpPr>
        <p:spPr>
          <a:xfrm>
            <a:off x="365760" y="3927348"/>
            <a:ext cx="8412480" cy="475488"/>
          </a:xfrm>
          <a:prstGeom prst="rect">
            <a:avLst/>
          </a:prstGeom>
          <a:solidFill>
            <a:srgbClr val="F8F6F4"/>
          </a:solidFill>
          <a:ln w="12700">
            <a:solidFill>
              <a:srgbClr val="C8CEC6"/>
            </a:solidFill>
            <a:prstDash val="solid"/>
          </a:ln>
        </p:spPr>
        <p:txBody>
          <a:bodyPr/>
          <a:lstStyle/>
          <a:p>
            <a:endParaRPr lang="en-US"/>
          </a:p>
        </p:txBody>
      </p:sp>
      <p:sp>
        <p:nvSpPr>
          <p:cNvPr id="23" name="Text 21"/>
          <p:cNvSpPr/>
          <p:nvPr/>
        </p:nvSpPr>
        <p:spPr>
          <a:xfrm>
            <a:off x="502920" y="3927348"/>
            <a:ext cx="2834640" cy="475488"/>
          </a:xfrm>
          <a:prstGeom prst="rect">
            <a:avLst/>
          </a:prstGeom>
          <a:noFill/>
          <a:ln/>
        </p:spPr>
        <p:txBody>
          <a:bodyPr wrap="square" lIns="0" tIns="0" rIns="0" bIns="0" rtlCol="0" anchor="ctr"/>
          <a:lstStyle/>
          <a:p>
            <a:pPr marL="0" indent="0" algn="l">
              <a:buNone/>
            </a:pPr>
            <a:r>
              <a:rPr lang="en-US" sz="1250" b="1" dirty="0">
                <a:solidFill>
                  <a:srgbClr val="433129"/>
                </a:solidFill>
              </a:rPr>
              <a:t>Deadline Date</a:t>
            </a:r>
            <a:endParaRPr lang="en-US" sz="1250" dirty="0"/>
          </a:p>
        </p:txBody>
      </p:sp>
      <p:sp>
        <p:nvSpPr>
          <p:cNvPr id="24" name="Text 22"/>
          <p:cNvSpPr/>
          <p:nvPr/>
        </p:nvSpPr>
        <p:spPr>
          <a:xfrm>
            <a:off x="3429000" y="3927348"/>
            <a:ext cx="5212080" cy="475488"/>
          </a:xfrm>
          <a:prstGeom prst="rect">
            <a:avLst/>
          </a:prstGeom>
          <a:noFill/>
          <a:ln/>
        </p:spPr>
        <p:txBody>
          <a:bodyPr wrap="square" lIns="0" tIns="0" rIns="0" bIns="0" rtlCol="0" anchor="ctr"/>
          <a:lstStyle/>
          <a:p>
            <a:pPr marL="0" indent="0" algn="l">
              <a:buNone/>
            </a:pPr>
            <a:r>
              <a:rPr lang="en-US" sz="1200" dirty="0">
                <a:solidFill>
                  <a:srgbClr val="433129"/>
                </a:solidFill>
              </a:rPr>
              <a:t>Cutoff for new registrations</a:t>
            </a:r>
            <a:endParaRPr lang="en-US" sz="1200" dirty="0"/>
          </a:p>
        </p:txBody>
      </p:sp>
      <p:sp>
        <p:nvSpPr>
          <p:cNvPr id="25" name="Shape 23"/>
          <p:cNvSpPr/>
          <p:nvPr/>
        </p:nvSpPr>
        <p:spPr>
          <a:xfrm>
            <a:off x="365760" y="4434840"/>
            <a:ext cx="8412480" cy="475488"/>
          </a:xfrm>
          <a:prstGeom prst="rect">
            <a:avLst/>
          </a:prstGeom>
          <a:solidFill>
            <a:srgbClr val="FFFFFF"/>
          </a:solidFill>
          <a:ln w="12700">
            <a:solidFill>
              <a:srgbClr val="C8CEC6"/>
            </a:solidFill>
            <a:prstDash val="solid"/>
          </a:ln>
        </p:spPr>
        <p:txBody>
          <a:bodyPr/>
          <a:lstStyle/>
          <a:p>
            <a:endParaRPr lang="en-US"/>
          </a:p>
        </p:txBody>
      </p:sp>
      <p:sp>
        <p:nvSpPr>
          <p:cNvPr id="26" name="Text 24"/>
          <p:cNvSpPr/>
          <p:nvPr/>
        </p:nvSpPr>
        <p:spPr>
          <a:xfrm>
            <a:off x="502920" y="4434840"/>
            <a:ext cx="2834640" cy="475488"/>
          </a:xfrm>
          <a:prstGeom prst="rect">
            <a:avLst/>
          </a:prstGeom>
          <a:noFill/>
          <a:ln/>
        </p:spPr>
        <p:txBody>
          <a:bodyPr wrap="square" lIns="0" tIns="0" rIns="0" bIns="0" rtlCol="0" anchor="ctr"/>
          <a:lstStyle/>
          <a:p>
            <a:pPr marL="0" indent="0" algn="l">
              <a:buNone/>
            </a:pPr>
            <a:r>
              <a:rPr lang="en-US" sz="1250" b="1" dirty="0">
                <a:solidFill>
                  <a:srgbClr val="433129"/>
                </a:solidFill>
              </a:rPr>
              <a:t>Timezone</a:t>
            </a:r>
            <a:endParaRPr lang="en-US" sz="1250" dirty="0"/>
          </a:p>
        </p:txBody>
      </p:sp>
      <p:sp>
        <p:nvSpPr>
          <p:cNvPr id="27" name="Text 25"/>
          <p:cNvSpPr/>
          <p:nvPr/>
        </p:nvSpPr>
        <p:spPr>
          <a:xfrm>
            <a:off x="3429000" y="4434840"/>
            <a:ext cx="5212080" cy="475488"/>
          </a:xfrm>
          <a:prstGeom prst="rect">
            <a:avLst/>
          </a:prstGeom>
          <a:noFill/>
          <a:ln/>
        </p:spPr>
        <p:txBody>
          <a:bodyPr wrap="square" lIns="0" tIns="0" rIns="0" bIns="0" rtlCol="0" anchor="ctr"/>
          <a:lstStyle/>
          <a:p>
            <a:pPr marL="0" indent="0" algn="l">
              <a:buNone/>
            </a:pPr>
            <a:r>
              <a:rPr lang="en-US" sz="1200" dirty="0">
                <a:solidFill>
                  <a:srgbClr val="433129"/>
                </a:solidFill>
              </a:rPr>
              <a:t>Critical for multi-location or virtual events — always set this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6D1F856D-50F7-4E29-EC9A-0E490DD424DE}"/>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26B9DEAC-9EB6-8E6F-4128-092BC1BE7273}"/>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70E3A44C-AE99-4271-14E5-6497415D856C}"/>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55505062-02C5-DD11-A334-620BA5CAD84A}"/>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Details</a:t>
            </a:r>
            <a:endParaRPr lang="en-US" sz="2600" dirty="0"/>
          </a:p>
        </p:txBody>
      </p:sp>
      <p:sp>
        <p:nvSpPr>
          <p:cNvPr id="4" name="Text 2">
            <a:extLst>
              <a:ext uri="{FF2B5EF4-FFF2-40B4-BE49-F238E27FC236}">
                <a16:creationId xmlns:a16="http://schemas.microsoft.com/office/drawing/2014/main" id="{8E4E6171-D6C8-216F-28E4-5B4ED51333ED}"/>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7B1E4232-B901-AEE3-0D58-B7782D351E2A}"/>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E317A8C7-2FA3-5159-A02C-FA46CE7209A4}"/>
              </a:ext>
            </a:extLst>
          </p:cNvPr>
          <p:cNvSpPr/>
          <p:nvPr/>
        </p:nvSpPr>
        <p:spPr>
          <a:xfrm>
            <a:off x="365759" y="960120"/>
            <a:ext cx="8595359" cy="3954780"/>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DBFBBDA8-CC5A-5833-5E51-9C78DCBEA342}"/>
              </a:ext>
            </a:extLst>
          </p:cNvPr>
          <p:cNvSpPr/>
          <p:nvPr/>
        </p:nvSpPr>
        <p:spPr>
          <a:xfrm>
            <a:off x="365760" y="960120"/>
            <a:ext cx="8412480" cy="365760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A819BC39-8F7A-BA92-9E02-7BE91A7332E2}"/>
              </a:ext>
            </a:extLst>
          </p:cNvPr>
          <p:cNvPicPr>
            <a:picLocks noChangeAspect="1"/>
          </p:cNvPicPr>
          <p:nvPr/>
        </p:nvPicPr>
        <p:blipFill>
          <a:blip r:embed="rId4"/>
          <a:stretch>
            <a:fillRect/>
          </a:stretch>
        </p:blipFill>
        <p:spPr>
          <a:xfrm>
            <a:off x="457200" y="1052347"/>
            <a:ext cx="6907677" cy="3774486"/>
          </a:xfrm>
          <a:prstGeom prst="rect">
            <a:avLst/>
          </a:prstGeom>
        </p:spPr>
      </p:pic>
    </p:spTree>
    <p:extLst>
      <p:ext uri="{BB962C8B-B14F-4D97-AF65-F5344CB8AC3E}">
        <p14:creationId xmlns:p14="http://schemas.microsoft.com/office/powerpoint/2010/main" val="3376314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F8F6F4"/>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7D3F888-7C0B-3A91-9A2B-66C9FE12A18B}"/>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Assignment &amp; Notification Fields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BUILDING AN EVENT</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p:cNvSpPr/>
          <p:nvPr/>
        </p:nvSpPr>
        <p:spPr>
          <a:xfrm>
            <a:off x="365760" y="1005840"/>
            <a:ext cx="40690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7" name="Image 0" descr="preencoded.png"/>
          <p:cNvPicPr>
            <a:picLocks noChangeAspect="1"/>
          </p:cNvPicPr>
          <p:nvPr/>
        </p:nvPicPr>
        <p:blipFill>
          <a:blip r:embed="rId4"/>
          <a:stretch>
            <a:fillRect/>
          </a:stretch>
        </p:blipFill>
        <p:spPr>
          <a:xfrm>
            <a:off x="530352" y="1170432"/>
            <a:ext cx="347472" cy="347472"/>
          </a:xfrm>
          <a:prstGeom prst="rect">
            <a:avLst/>
          </a:prstGeom>
        </p:spPr>
      </p:pic>
      <p:sp>
        <p:nvSpPr>
          <p:cNvPr id="8" name="Text 5"/>
          <p:cNvSpPr/>
          <p:nvPr/>
        </p:nvSpPr>
        <p:spPr>
          <a:xfrm>
            <a:off x="960120" y="11430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User</a:t>
            </a:r>
            <a:endParaRPr lang="en-US" sz="1300" dirty="0"/>
          </a:p>
        </p:txBody>
      </p:sp>
      <p:sp>
        <p:nvSpPr>
          <p:cNvPr id="9" name="Text 6"/>
          <p:cNvSpPr/>
          <p:nvPr/>
        </p:nvSpPr>
        <p:spPr>
          <a:xfrm>
            <a:off x="960120" y="1399032"/>
            <a:ext cx="3383280" cy="1234440"/>
          </a:xfrm>
          <a:prstGeom prst="rect">
            <a:avLst/>
          </a:prstGeom>
          <a:noFill/>
          <a:ln/>
        </p:spPr>
        <p:txBody>
          <a:bodyPr wrap="square" lIns="0" tIns="0" rIns="0" bIns="0" rtlCol="0" anchor="t"/>
          <a:lstStyle/>
          <a:p>
            <a:pPr marL="0" indent="0" algn="l">
              <a:buNone/>
            </a:pPr>
            <a:r>
              <a:rPr lang="en-US" sz="1050" dirty="0">
                <a:solidFill>
                  <a:srgbClr val="75783D"/>
                </a:solidFill>
              </a:rPr>
              <a:t>Assigns ownership of the event to a specific Slate user. Drives reporting and filtering.</a:t>
            </a:r>
            <a:endParaRPr lang="en-US" sz="1050" dirty="0"/>
          </a:p>
        </p:txBody>
      </p:sp>
      <p:sp>
        <p:nvSpPr>
          <p:cNvPr id="10" name="Shape 7"/>
          <p:cNvSpPr/>
          <p:nvPr/>
        </p:nvSpPr>
        <p:spPr>
          <a:xfrm>
            <a:off x="4663440" y="1005840"/>
            <a:ext cx="40690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1" name="Image 1" descr="preencoded.png"/>
          <p:cNvPicPr>
            <a:picLocks noChangeAspect="1"/>
          </p:cNvPicPr>
          <p:nvPr/>
        </p:nvPicPr>
        <p:blipFill>
          <a:blip r:embed="rId5"/>
          <a:stretch>
            <a:fillRect/>
          </a:stretch>
        </p:blipFill>
        <p:spPr>
          <a:xfrm>
            <a:off x="4828032" y="1170432"/>
            <a:ext cx="347472" cy="347472"/>
          </a:xfrm>
          <a:prstGeom prst="rect">
            <a:avLst/>
          </a:prstGeom>
        </p:spPr>
      </p:pic>
      <p:sp>
        <p:nvSpPr>
          <p:cNvPr id="12" name="Text 8"/>
          <p:cNvSpPr/>
          <p:nvPr/>
        </p:nvSpPr>
        <p:spPr>
          <a:xfrm>
            <a:off x="5257800" y="11430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Trip</a:t>
            </a:r>
            <a:endParaRPr lang="en-US" sz="1300" dirty="0"/>
          </a:p>
        </p:txBody>
      </p:sp>
      <p:sp>
        <p:nvSpPr>
          <p:cNvPr id="13" name="Text 9"/>
          <p:cNvSpPr/>
          <p:nvPr/>
        </p:nvSpPr>
        <p:spPr>
          <a:xfrm>
            <a:off x="5257800" y="1399032"/>
            <a:ext cx="3383280" cy="1234440"/>
          </a:xfrm>
          <a:prstGeom prst="rect">
            <a:avLst/>
          </a:prstGeom>
          <a:noFill/>
          <a:ln/>
        </p:spPr>
        <p:txBody>
          <a:bodyPr wrap="square" lIns="0" tIns="0" rIns="0" bIns="0" rtlCol="0" anchor="t"/>
          <a:lstStyle/>
          <a:p>
            <a:pPr marL="0" indent="0" algn="l">
              <a:buNone/>
            </a:pPr>
            <a:r>
              <a:rPr lang="en-US" sz="1050" dirty="0">
                <a:solidFill>
                  <a:srgbClr val="75783D"/>
                </a:solidFill>
              </a:rPr>
              <a:t>Links the event to a recruitment trip record. Useful for grouping events by travel itinerary and tracking costs together.</a:t>
            </a:r>
            <a:endParaRPr lang="en-US" sz="1050" dirty="0"/>
          </a:p>
        </p:txBody>
      </p:sp>
      <p:sp>
        <p:nvSpPr>
          <p:cNvPr id="14" name="Shape 10"/>
          <p:cNvSpPr/>
          <p:nvPr/>
        </p:nvSpPr>
        <p:spPr>
          <a:xfrm>
            <a:off x="365760" y="2926080"/>
            <a:ext cx="40690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5" name="Image 2" descr="preencoded.png"/>
          <p:cNvPicPr>
            <a:picLocks noChangeAspect="1"/>
          </p:cNvPicPr>
          <p:nvPr/>
        </p:nvPicPr>
        <p:blipFill>
          <a:blip r:embed="rId6"/>
          <a:stretch>
            <a:fillRect/>
          </a:stretch>
        </p:blipFill>
        <p:spPr>
          <a:xfrm>
            <a:off x="530352" y="3090672"/>
            <a:ext cx="347472" cy="347472"/>
          </a:xfrm>
          <a:prstGeom prst="rect">
            <a:avLst/>
          </a:prstGeom>
        </p:spPr>
      </p:pic>
      <p:sp>
        <p:nvSpPr>
          <p:cNvPr id="16" name="Text 11"/>
          <p:cNvSpPr/>
          <p:nvPr/>
        </p:nvSpPr>
        <p:spPr>
          <a:xfrm>
            <a:off x="960120" y="306324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Admin Notify</a:t>
            </a:r>
            <a:endParaRPr lang="en-US" sz="1300" dirty="0"/>
          </a:p>
        </p:txBody>
      </p:sp>
      <p:sp>
        <p:nvSpPr>
          <p:cNvPr id="17" name="Text 12"/>
          <p:cNvSpPr/>
          <p:nvPr/>
        </p:nvSpPr>
        <p:spPr>
          <a:xfrm>
            <a:off x="960120" y="3319272"/>
            <a:ext cx="3383280" cy="1234440"/>
          </a:xfrm>
          <a:prstGeom prst="rect">
            <a:avLst/>
          </a:prstGeom>
          <a:noFill/>
          <a:ln/>
        </p:spPr>
        <p:txBody>
          <a:bodyPr wrap="square" lIns="0" tIns="0" rIns="0" bIns="0" rtlCol="0" anchor="t"/>
          <a:lstStyle/>
          <a:p>
            <a:pPr marL="0" indent="0" algn="l">
              <a:buNone/>
            </a:pPr>
            <a:r>
              <a:rPr lang="en-US" sz="1050" dirty="0">
                <a:solidFill>
                  <a:srgbClr val="75783D"/>
                </a:solidFill>
              </a:rPr>
              <a:t>Sends an internal email alert to a specified address when a new registration is submitted or updated. Great for small-team awareness without building a full export.</a:t>
            </a:r>
            <a:endParaRPr lang="en-US" sz="1050" dirty="0"/>
          </a:p>
        </p:txBody>
      </p:sp>
      <p:sp>
        <p:nvSpPr>
          <p:cNvPr id="18" name="Shape 13"/>
          <p:cNvSpPr/>
          <p:nvPr/>
        </p:nvSpPr>
        <p:spPr>
          <a:xfrm>
            <a:off x="4663440" y="2926080"/>
            <a:ext cx="40690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9" name="Image 3" descr="preencoded.png"/>
          <p:cNvPicPr>
            <a:picLocks noChangeAspect="1"/>
          </p:cNvPicPr>
          <p:nvPr/>
        </p:nvPicPr>
        <p:blipFill>
          <a:blip r:embed="rId7">
            <a:duotone>
              <a:prstClr val="black"/>
              <a:schemeClr val="accent2">
                <a:tint val="45000"/>
                <a:satMod val="400000"/>
              </a:schemeClr>
            </a:duotone>
          </a:blip>
          <a:stretch>
            <a:fillRect/>
          </a:stretch>
        </p:blipFill>
        <p:spPr>
          <a:xfrm>
            <a:off x="4828032" y="3090672"/>
            <a:ext cx="347472" cy="347472"/>
          </a:xfrm>
          <a:prstGeom prst="rect">
            <a:avLst/>
          </a:prstGeom>
        </p:spPr>
      </p:pic>
      <p:sp>
        <p:nvSpPr>
          <p:cNvPr id="20" name="Text 14"/>
          <p:cNvSpPr/>
          <p:nvPr/>
        </p:nvSpPr>
        <p:spPr>
          <a:xfrm>
            <a:off x="5257800" y="306324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Related Records</a:t>
            </a:r>
            <a:endParaRPr lang="en-US" sz="1300" dirty="0"/>
          </a:p>
        </p:txBody>
      </p:sp>
      <p:sp>
        <p:nvSpPr>
          <p:cNvPr id="21" name="Text 15"/>
          <p:cNvSpPr/>
          <p:nvPr/>
        </p:nvSpPr>
        <p:spPr>
          <a:xfrm>
            <a:off x="5257800" y="3319272"/>
            <a:ext cx="3383280" cy="1234440"/>
          </a:xfrm>
          <a:prstGeom prst="rect">
            <a:avLst/>
          </a:prstGeom>
          <a:noFill/>
          <a:ln/>
        </p:spPr>
        <p:txBody>
          <a:bodyPr wrap="square" lIns="0" tIns="0" rIns="0" bIns="0" rtlCol="0" anchor="t"/>
          <a:lstStyle/>
          <a:p>
            <a:pPr marL="0" indent="0" algn="l">
              <a:buNone/>
            </a:pPr>
            <a:r>
              <a:rPr lang="en-US" sz="1050" dirty="0">
                <a:solidFill>
                  <a:srgbClr val="75783D"/>
                </a:solidFill>
              </a:rPr>
              <a:t>Associates the event with other Slate records (e.g., a school or organization). Useful for partnership events or external site visits.</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7F7C4A76-26AD-7D97-44DF-DABEF11C795D}"/>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8CA985-EE0B-1A2D-EBB7-656CEF251629}"/>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EC4ABD5A-F93C-B08A-5811-16578B69ED19}"/>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1F329456-666E-70A9-8042-10CE2BFFAC1C}"/>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Location</a:t>
            </a:r>
            <a:endParaRPr lang="en-US" sz="2600" dirty="0"/>
          </a:p>
        </p:txBody>
      </p:sp>
      <p:sp>
        <p:nvSpPr>
          <p:cNvPr id="4" name="Text 2">
            <a:extLst>
              <a:ext uri="{FF2B5EF4-FFF2-40B4-BE49-F238E27FC236}">
                <a16:creationId xmlns:a16="http://schemas.microsoft.com/office/drawing/2014/main" id="{E71D7270-BCE2-E9FD-DFA4-0ACBE70BE9D4}"/>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6BBE6F74-D9B9-32F4-E38E-08061ACEBE07}"/>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96A65333-47C5-CB40-04F3-C692A416AEFE}"/>
              </a:ext>
            </a:extLst>
          </p:cNvPr>
          <p:cNvSpPr/>
          <p:nvPr/>
        </p:nvSpPr>
        <p:spPr>
          <a:xfrm>
            <a:off x="365760" y="960120"/>
            <a:ext cx="8595360" cy="4054090"/>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C8BE0C1C-0FDB-252A-12ED-2304FE422598}"/>
              </a:ext>
            </a:extLst>
          </p:cNvPr>
          <p:cNvSpPr/>
          <p:nvPr/>
        </p:nvSpPr>
        <p:spPr>
          <a:xfrm>
            <a:off x="365760" y="960120"/>
            <a:ext cx="8412480" cy="365760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C757B307-5326-2262-ACCE-1D84B7D50222}"/>
              </a:ext>
            </a:extLst>
          </p:cNvPr>
          <p:cNvPicPr>
            <a:picLocks noChangeAspect="1"/>
          </p:cNvPicPr>
          <p:nvPr/>
        </p:nvPicPr>
        <p:blipFill>
          <a:blip r:embed="rId4"/>
          <a:stretch>
            <a:fillRect/>
          </a:stretch>
        </p:blipFill>
        <p:spPr>
          <a:xfrm>
            <a:off x="457200" y="1088136"/>
            <a:ext cx="6940446" cy="3784032"/>
          </a:xfrm>
          <a:prstGeom prst="rect">
            <a:avLst/>
          </a:prstGeom>
        </p:spPr>
      </p:pic>
    </p:spTree>
    <p:extLst>
      <p:ext uri="{BB962C8B-B14F-4D97-AF65-F5344CB8AC3E}">
        <p14:creationId xmlns:p14="http://schemas.microsoft.com/office/powerpoint/2010/main" val="1741336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bg>
      <p:bgPr>
        <a:solidFill>
          <a:srgbClr val="F8F6F4"/>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9B36954-C236-EB75-899C-4BA208155371}"/>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Location Configuration</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BUILDING AN EVENT</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384048"/>
          </a:xfrm>
          <a:prstGeom prst="rect">
            <a:avLst/>
          </a:prstGeom>
          <a:noFill/>
          <a:ln/>
        </p:spPr>
        <p:txBody>
          <a:bodyPr wrap="square" lIns="0" tIns="0" rIns="0" bIns="0" rtlCol="0" anchor="t"/>
          <a:lstStyle/>
          <a:p>
            <a:pPr marL="0" indent="0" algn="l">
              <a:buNone/>
            </a:pPr>
            <a:r>
              <a:rPr lang="en-US" sz="1300" dirty="0">
                <a:solidFill>
                  <a:srgbClr val="75783D"/>
                </a:solidFill>
              </a:rPr>
              <a:t>Slate gives you three location modes allowing you to configure to your needs.</a:t>
            </a:r>
            <a:endParaRPr lang="en-US" sz="1300" dirty="0"/>
          </a:p>
        </p:txBody>
      </p:sp>
      <p:sp>
        <p:nvSpPr>
          <p:cNvPr id="7" name="Shape 5"/>
          <p:cNvSpPr/>
          <p:nvPr/>
        </p:nvSpPr>
        <p:spPr>
          <a:xfrm>
            <a:off x="365760" y="1417320"/>
            <a:ext cx="2697480" cy="347472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8" name="Shape 6"/>
          <p:cNvSpPr/>
          <p:nvPr/>
        </p:nvSpPr>
        <p:spPr>
          <a:xfrm>
            <a:off x="365760" y="1417320"/>
            <a:ext cx="2697480" cy="475488"/>
          </a:xfrm>
          <a:prstGeom prst="rect">
            <a:avLst/>
          </a:prstGeom>
          <a:solidFill>
            <a:srgbClr val="433129"/>
          </a:solidFill>
          <a:ln w="12700">
            <a:solidFill>
              <a:srgbClr val="433129"/>
            </a:solidFill>
            <a:prstDash val="solid"/>
          </a:ln>
        </p:spPr>
        <p:txBody>
          <a:bodyPr/>
          <a:lstStyle/>
          <a:p>
            <a:endParaRPr lang="en-US"/>
          </a:p>
        </p:txBody>
      </p:sp>
      <p:sp>
        <p:nvSpPr>
          <p:cNvPr id="9" name="Text 7"/>
          <p:cNvSpPr/>
          <p:nvPr/>
        </p:nvSpPr>
        <p:spPr>
          <a:xfrm>
            <a:off x="502920" y="1435608"/>
            <a:ext cx="2468880" cy="438912"/>
          </a:xfrm>
          <a:prstGeom prst="rect">
            <a:avLst/>
          </a:prstGeom>
          <a:noFill/>
          <a:ln/>
        </p:spPr>
        <p:txBody>
          <a:bodyPr wrap="square" lIns="0" tIns="0" rIns="0" bIns="0" rtlCol="0" anchor="ctr"/>
          <a:lstStyle/>
          <a:p>
            <a:pPr marL="0" indent="0" algn="l">
              <a:buNone/>
            </a:pPr>
            <a:r>
              <a:rPr lang="en-US" sz="1250" b="1" dirty="0">
                <a:solidFill>
                  <a:srgbClr val="FFFFFF"/>
                </a:solidFill>
              </a:rPr>
              <a:t>In-Person Location</a:t>
            </a:r>
            <a:endParaRPr lang="en-US" sz="1250" dirty="0"/>
          </a:p>
        </p:txBody>
      </p:sp>
      <p:sp>
        <p:nvSpPr>
          <p:cNvPr id="10" name="Text 8"/>
          <p:cNvSpPr/>
          <p:nvPr/>
        </p:nvSpPr>
        <p:spPr>
          <a:xfrm>
            <a:off x="502920" y="1965960"/>
            <a:ext cx="2468880" cy="2834640"/>
          </a:xfrm>
          <a:prstGeom prst="rect">
            <a:avLst/>
          </a:prstGeom>
          <a:noFill/>
          <a:ln/>
        </p:spPr>
        <p:txBody>
          <a:bodyPr wrap="square" lIns="0" tIns="0" rIns="0" bIns="0" rtlCol="0" anchor="t"/>
          <a:lstStyle/>
          <a:p>
            <a:pPr marL="342900" indent="-342900" algn="l">
              <a:spcAft>
                <a:spcPts val="500"/>
              </a:spcAft>
              <a:buSzPct val="100000"/>
              <a:buChar char="•"/>
            </a:pPr>
            <a:r>
              <a:rPr lang="en-US" sz="1150" dirty="0">
                <a:solidFill>
                  <a:srgbClr val="433129"/>
                </a:solidFill>
              </a:rPr>
              <a:t>Location Name</a:t>
            </a:r>
            <a:endParaRPr lang="en-US" sz="1150" dirty="0"/>
          </a:p>
          <a:p>
            <a:pPr marL="342900" indent="-342900" algn="l">
              <a:spcAft>
                <a:spcPts val="500"/>
              </a:spcAft>
              <a:buSzPct val="100000"/>
              <a:buChar char="•"/>
            </a:pPr>
            <a:r>
              <a:rPr lang="en-US" sz="1150" dirty="0">
                <a:solidFill>
                  <a:srgbClr val="433129"/>
                </a:solidFill>
              </a:rPr>
              <a:t>Address / Venue details</a:t>
            </a:r>
            <a:endParaRPr lang="en-US" sz="1150" dirty="0"/>
          </a:p>
          <a:p>
            <a:pPr marL="342900" indent="-342900" algn="l">
              <a:spcAft>
                <a:spcPts val="500"/>
              </a:spcAft>
              <a:buSzPct val="100000"/>
              <a:buChar char="•"/>
            </a:pPr>
            <a:r>
              <a:rPr lang="en-US" sz="1150" dirty="0">
                <a:solidFill>
                  <a:srgbClr val="433129"/>
                </a:solidFill>
              </a:rPr>
              <a:t>Preserve Formatting (for rich-text addresses)</a:t>
            </a:r>
            <a:endParaRPr lang="en-US" sz="1150" dirty="0"/>
          </a:p>
          <a:p>
            <a:pPr marL="342900" indent="-342900" algn="l">
              <a:spcAft>
                <a:spcPts val="500"/>
              </a:spcAft>
              <a:buSzPct val="100000"/>
              <a:buChar char="•"/>
            </a:pPr>
            <a:r>
              <a:rPr lang="en-US" sz="1150" dirty="0">
                <a:solidFill>
                  <a:srgbClr val="433129"/>
                </a:solidFill>
              </a:rPr>
              <a:t>Description (optional context for registrants)</a:t>
            </a:r>
            <a:endParaRPr lang="en-US" sz="1150" dirty="0"/>
          </a:p>
        </p:txBody>
      </p:sp>
      <p:sp>
        <p:nvSpPr>
          <p:cNvPr id="11" name="Shape 9"/>
          <p:cNvSpPr/>
          <p:nvPr/>
        </p:nvSpPr>
        <p:spPr>
          <a:xfrm>
            <a:off x="3200400" y="1417320"/>
            <a:ext cx="2697480" cy="347472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2" name="Shape 10"/>
          <p:cNvSpPr/>
          <p:nvPr/>
        </p:nvSpPr>
        <p:spPr>
          <a:xfrm>
            <a:off x="3200400" y="1417320"/>
            <a:ext cx="2697480" cy="475488"/>
          </a:xfrm>
          <a:prstGeom prst="rect">
            <a:avLst/>
          </a:prstGeom>
          <a:solidFill>
            <a:srgbClr val="486C3C"/>
          </a:solidFill>
          <a:ln w="12700">
            <a:solidFill>
              <a:srgbClr val="486C3C"/>
            </a:solidFill>
            <a:prstDash val="solid"/>
          </a:ln>
        </p:spPr>
        <p:txBody>
          <a:bodyPr/>
          <a:lstStyle/>
          <a:p>
            <a:endParaRPr lang="en-US"/>
          </a:p>
        </p:txBody>
      </p:sp>
      <p:sp>
        <p:nvSpPr>
          <p:cNvPr id="13" name="Text 11"/>
          <p:cNvSpPr/>
          <p:nvPr/>
        </p:nvSpPr>
        <p:spPr>
          <a:xfrm>
            <a:off x="3337560" y="1435608"/>
            <a:ext cx="2468880" cy="438912"/>
          </a:xfrm>
          <a:prstGeom prst="rect">
            <a:avLst/>
          </a:prstGeom>
          <a:noFill/>
          <a:ln/>
        </p:spPr>
        <p:txBody>
          <a:bodyPr wrap="square" lIns="0" tIns="0" rIns="0" bIns="0" rtlCol="0" anchor="ctr"/>
          <a:lstStyle/>
          <a:p>
            <a:pPr marL="0" indent="0" algn="l">
              <a:buNone/>
            </a:pPr>
            <a:r>
              <a:rPr lang="en-US" sz="1250" b="1" dirty="0">
                <a:solidFill>
                  <a:srgbClr val="FFFFFF"/>
                </a:solidFill>
              </a:rPr>
              <a:t>Online via Slate Share Webinar</a:t>
            </a:r>
            <a:endParaRPr lang="en-US" sz="1250" dirty="0"/>
          </a:p>
        </p:txBody>
      </p:sp>
      <p:sp>
        <p:nvSpPr>
          <p:cNvPr id="14" name="Text 12"/>
          <p:cNvSpPr/>
          <p:nvPr/>
        </p:nvSpPr>
        <p:spPr>
          <a:xfrm>
            <a:off x="3337560" y="1965960"/>
            <a:ext cx="2468880" cy="2834640"/>
          </a:xfrm>
          <a:prstGeom prst="rect">
            <a:avLst/>
          </a:prstGeom>
          <a:noFill/>
          <a:ln/>
        </p:spPr>
        <p:txBody>
          <a:bodyPr wrap="square" lIns="0" tIns="0" rIns="0" bIns="0" rtlCol="0" anchor="t"/>
          <a:lstStyle/>
          <a:p>
            <a:pPr marL="342900" indent="-342900" algn="l">
              <a:spcAft>
                <a:spcPts val="500"/>
              </a:spcAft>
              <a:buSzPct val="100000"/>
              <a:buChar char="•"/>
            </a:pPr>
            <a:r>
              <a:rPr lang="en-US" sz="1150" dirty="0">
                <a:solidFill>
                  <a:srgbClr val="433129"/>
                </a:solidFill>
              </a:rPr>
              <a:t>Location Name</a:t>
            </a:r>
            <a:endParaRPr lang="en-US" sz="1150" dirty="0"/>
          </a:p>
          <a:p>
            <a:pPr marL="342900" indent="-342900" algn="l">
              <a:spcAft>
                <a:spcPts val="500"/>
              </a:spcAft>
              <a:buSzPct val="100000"/>
              <a:buChar char="•"/>
            </a:pPr>
            <a:r>
              <a:rPr lang="en-US" sz="1150" dirty="0">
                <a:solidFill>
                  <a:srgbClr val="433129"/>
                </a:solidFill>
              </a:rPr>
              <a:t>Waiting Room Content</a:t>
            </a:r>
            <a:endParaRPr lang="en-US" sz="1150" dirty="0"/>
          </a:p>
          <a:p>
            <a:pPr marL="342900" indent="-342900" algn="l">
              <a:spcAft>
                <a:spcPts val="500"/>
              </a:spcAft>
              <a:buSzPct val="100000"/>
              <a:buChar char="•"/>
            </a:pPr>
            <a:r>
              <a:rPr lang="en-US" sz="1150" dirty="0">
                <a:solidFill>
                  <a:srgbClr val="433129"/>
                </a:solidFill>
              </a:rPr>
              <a:t>Early Access window (minutes before start)</a:t>
            </a:r>
            <a:endParaRPr lang="en-US" sz="1150" dirty="0"/>
          </a:p>
          <a:p>
            <a:pPr marL="342900" indent="-342900" algn="l">
              <a:spcAft>
                <a:spcPts val="500"/>
              </a:spcAft>
              <a:buSzPct val="100000"/>
              <a:buChar char="•"/>
            </a:pPr>
            <a:r>
              <a:rPr lang="en-US" sz="1150" dirty="0">
                <a:solidFill>
                  <a:srgbClr val="433129"/>
                </a:solidFill>
              </a:rPr>
              <a:t>Slate hosts the webinar platform natively</a:t>
            </a:r>
            <a:endParaRPr lang="en-US" sz="1150" dirty="0"/>
          </a:p>
        </p:txBody>
      </p:sp>
      <p:sp>
        <p:nvSpPr>
          <p:cNvPr id="15" name="Shape 13"/>
          <p:cNvSpPr/>
          <p:nvPr/>
        </p:nvSpPr>
        <p:spPr>
          <a:xfrm>
            <a:off x="6035040" y="1417320"/>
            <a:ext cx="2697480" cy="347472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6" name="Shape 14"/>
          <p:cNvSpPr/>
          <p:nvPr/>
        </p:nvSpPr>
        <p:spPr>
          <a:xfrm>
            <a:off x="6035040" y="1417320"/>
            <a:ext cx="2697480" cy="475488"/>
          </a:xfrm>
          <a:prstGeom prst="rect">
            <a:avLst/>
          </a:prstGeom>
          <a:solidFill>
            <a:srgbClr val="486C3C"/>
          </a:solidFill>
          <a:ln w="12700">
            <a:solidFill>
              <a:srgbClr val="486C3C"/>
            </a:solidFill>
            <a:prstDash val="solid"/>
          </a:ln>
        </p:spPr>
        <p:txBody>
          <a:bodyPr/>
          <a:lstStyle/>
          <a:p>
            <a:endParaRPr lang="en-US"/>
          </a:p>
        </p:txBody>
      </p:sp>
      <p:sp>
        <p:nvSpPr>
          <p:cNvPr id="17" name="Text 15"/>
          <p:cNvSpPr/>
          <p:nvPr/>
        </p:nvSpPr>
        <p:spPr>
          <a:xfrm>
            <a:off x="6172200" y="1435608"/>
            <a:ext cx="2468880" cy="438912"/>
          </a:xfrm>
          <a:prstGeom prst="rect">
            <a:avLst/>
          </a:prstGeom>
          <a:noFill/>
          <a:ln/>
        </p:spPr>
        <p:txBody>
          <a:bodyPr wrap="square" lIns="0" tIns="0" rIns="0" bIns="0" rtlCol="0" anchor="ctr"/>
          <a:lstStyle/>
          <a:p>
            <a:pPr marL="0" indent="0" algn="l">
              <a:buNone/>
            </a:pPr>
            <a:r>
              <a:rPr lang="en-US" sz="1250" b="1" dirty="0">
                <a:solidFill>
                  <a:srgbClr val="FFFFFF"/>
                </a:solidFill>
              </a:rPr>
              <a:t>External Online Service</a:t>
            </a:r>
            <a:endParaRPr lang="en-US" sz="1250" dirty="0"/>
          </a:p>
        </p:txBody>
      </p:sp>
      <p:sp>
        <p:nvSpPr>
          <p:cNvPr id="18" name="Text 16"/>
          <p:cNvSpPr/>
          <p:nvPr/>
        </p:nvSpPr>
        <p:spPr>
          <a:xfrm>
            <a:off x="6172200" y="1965960"/>
            <a:ext cx="2468880" cy="2834640"/>
          </a:xfrm>
          <a:prstGeom prst="rect">
            <a:avLst/>
          </a:prstGeom>
          <a:noFill/>
          <a:ln/>
        </p:spPr>
        <p:txBody>
          <a:bodyPr wrap="square" lIns="0" tIns="0" rIns="0" bIns="0" rtlCol="0" anchor="t"/>
          <a:lstStyle/>
          <a:p>
            <a:pPr marL="342900" indent="-342900" algn="l">
              <a:spcAft>
                <a:spcPts val="500"/>
              </a:spcAft>
              <a:buSzPct val="100000"/>
              <a:buChar char="•"/>
            </a:pPr>
            <a:r>
              <a:rPr lang="en-US" sz="1150" dirty="0">
                <a:solidFill>
                  <a:srgbClr val="433129"/>
                </a:solidFill>
              </a:rPr>
              <a:t>Location Name</a:t>
            </a:r>
            <a:endParaRPr lang="en-US" sz="1150" dirty="0"/>
          </a:p>
          <a:p>
            <a:pPr marL="342900" indent="-342900" algn="l">
              <a:spcAft>
                <a:spcPts val="500"/>
              </a:spcAft>
              <a:buSzPct val="100000"/>
              <a:buChar char="•"/>
            </a:pPr>
            <a:r>
              <a:rPr lang="en-US" sz="1150" dirty="0">
                <a:solidFill>
                  <a:srgbClr val="433129"/>
                </a:solidFill>
              </a:rPr>
              <a:t>URL (Zoom, Teams, etc.)</a:t>
            </a:r>
            <a:endParaRPr lang="en-US" sz="1150" dirty="0"/>
          </a:p>
          <a:p>
            <a:pPr marL="342900" indent="-342900" algn="l">
              <a:spcAft>
                <a:spcPts val="500"/>
              </a:spcAft>
              <a:buSzPct val="100000"/>
              <a:buChar char="•"/>
            </a:pPr>
            <a:r>
              <a:rPr lang="en-US" sz="1150" dirty="0">
                <a:solidFill>
                  <a:srgbClr val="433129"/>
                </a:solidFill>
              </a:rPr>
              <a:t>Instructions for joining</a:t>
            </a:r>
            <a:endParaRPr lang="en-US" sz="11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F8249A7F-0328-85BA-6BA3-D941AF54C07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ED1BEF3-3E51-2CBD-BE33-67D4D4132A41}"/>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BBEBC3CC-B17A-5CEC-8881-415544DA1DE1}"/>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D1829533-89B2-6DA6-67BA-B5814B5A67BB}"/>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Description</a:t>
            </a:r>
            <a:endParaRPr lang="en-US" sz="2600" dirty="0"/>
          </a:p>
        </p:txBody>
      </p:sp>
      <p:sp>
        <p:nvSpPr>
          <p:cNvPr id="4" name="Text 2">
            <a:extLst>
              <a:ext uri="{FF2B5EF4-FFF2-40B4-BE49-F238E27FC236}">
                <a16:creationId xmlns:a16="http://schemas.microsoft.com/office/drawing/2014/main" id="{528E5700-D29E-FA41-1FAE-D90394039E30}"/>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5A6583F3-E427-C898-CC30-160FC34D7FEA}"/>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0273AFF9-7A2B-89CE-D68A-3A0E9CC65EBE}"/>
              </a:ext>
            </a:extLst>
          </p:cNvPr>
          <p:cNvSpPr/>
          <p:nvPr/>
        </p:nvSpPr>
        <p:spPr>
          <a:xfrm>
            <a:off x="365760" y="960120"/>
            <a:ext cx="8595358" cy="3954780"/>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40968F2F-A398-9CA4-0FC2-3E90401C7F2B}"/>
              </a:ext>
            </a:extLst>
          </p:cNvPr>
          <p:cNvSpPr/>
          <p:nvPr/>
        </p:nvSpPr>
        <p:spPr>
          <a:xfrm>
            <a:off x="365759" y="960120"/>
            <a:ext cx="8595359" cy="3899916"/>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551F4544-74D9-F30B-5A95-B4E777F3D62E}"/>
              </a:ext>
            </a:extLst>
          </p:cNvPr>
          <p:cNvPicPr>
            <a:picLocks noChangeAspect="1"/>
          </p:cNvPicPr>
          <p:nvPr/>
        </p:nvPicPr>
        <p:blipFill>
          <a:blip r:embed="rId4"/>
          <a:stretch>
            <a:fillRect/>
          </a:stretch>
        </p:blipFill>
        <p:spPr>
          <a:xfrm>
            <a:off x="457200" y="1088136"/>
            <a:ext cx="6805534" cy="3717421"/>
          </a:xfrm>
          <a:prstGeom prst="rect">
            <a:avLst/>
          </a:prstGeom>
        </p:spPr>
      </p:pic>
    </p:spTree>
    <p:extLst>
      <p:ext uri="{BB962C8B-B14F-4D97-AF65-F5344CB8AC3E}">
        <p14:creationId xmlns:p14="http://schemas.microsoft.com/office/powerpoint/2010/main" val="3261817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bg>
      <p:bgPr>
        <a:solidFill>
          <a:srgbClr val="F8F6F4"/>
        </a:solidFill>
        <a:effectLst/>
      </p:bgPr>
    </p:bg>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E6639A25-3068-8354-E55B-98F2FB07F186}"/>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Registration Settings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BUILDING AN EVENT</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347472"/>
          </a:xfrm>
          <a:prstGeom prst="rect">
            <a:avLst/>
          </a:prstGeom>
          <a:noFill/>
          <a:ln/>
        </p:spPr>
        <p:txBody>
          <a:bodyPr wrap="square" lIns="0" tIns="0" rIns="0" bIns="0" rtlCol="0" anchor="t"/>
          <a:lstStyle/>
          <a:p>
            <a:pPr marL="0" indent="0" algn="l">
              <a:buNone/>
            </a:pPr>
            <a:r>
              <a:rPr lang="en-US" sz="1300" dirty="0">
                <a:solidFill>
                  <a:srgbClr val="75783D"/>
                </a:solidFill>
              </a:rPr>
              <a:t>Control capacity, guests, waitlists, and privacy.</a:t>
            </a:r>
            <a:endParaRPr lang="en-US" sz="1300" dirty="0"/>
          </a:p>
        </p:txBody>
      </p:sp>
      <p:sp>
        <p:nvSpPr>
          <p:cNvPr id="7" name="Shape 5"/>
          <p:cNvSpPr/>
          <p:nvPr/>
        </p:nvSpPr>
        <p:spPr>
          <a:xfrm>
            <a:off x="365760" y="1371600"/>
            <a:ext cx="8412480" cy="393192"/>
          </a:xfrm>
          <a:prstGeom prst="rect">
            <a:avLst/>
          </a:prstGeom>
          <a:solidFill>
            <a:srgbClr val="FFFFFF"/>
          </a:solidFill>
          <a:ln w="12700">
            <a:solidFill>
              <a:srgbClr val="C8CEC6"/>
            </a:solidFill>
            <a:prstDash val="solid"/>
          </a:ln>
        </p:spPr>
        <p:txBody>
          <a:bodyPr/>
          <a:lstStyle/>
          <a:p>
            <a:endParaRPr lang="en-US"/>
          </a:p>
        </p:txBody>
      </p:sp>
      <p:sp>
        <p:nvSpPr>
          <p:cNvPr id="8" name="Text 6"/>
          <p:cNvSpPr/>
          <p:nvPr/>
        </p:nvSpPr>
        <p:spPr>
          <a:xfrm>
            <a:off x="502920" y="1371600"/>
            <a:ext cx="3200400" cy="393192"/>
          </a:xfrm>
          <a:prstGeom prst="rect">
            <a:avLst/>
          </a:prstGeom>
          <a:noFill/>
          <a:ln/>
        </p:spPr>
        <p:txBody>
          <a:bodyPr wrap="square" lIns="0" tIns="0" rIns="0" bIns="0" rtlCol="0" anchor="ctr"/>
          <a:lstStyle/>
          <a:p>
            <a:pPr marL="0" indent="0" algn="l">
              <a:buNone/>
            </a:pPr>
            <a:r>
              <a:rPr lang="en-US" sz="1150" b="1" dirty="0">
                <a:solidFill>
                  <a:srgbClr val="433129"/>
                </a:solidFill>
              </a:rPr>
              <a:t>Registrant Limit</a:t>
            </a:r>
            <a:endParaRPr lang="en-US" sz="1150" dirty="0"/>
          </a:p>
        </p:txBody>
      </p:sp>
      <p:sp>
        <p:nvSpPr>
          <p:cNvPr id="9" name="Text 7"/>
          <p:cNvSpPr/>
          <p:nvPr/>
        </p:nvSpPr>
        <p:spPr>
          <a:xfrm>
            <a:off x="3794760" y="1371600"/>
            <a:ext cx="4846320" cy="393192"/>
          </a:xfrm>
          <a:prstGeom prst="rect">
            <a:avLst/>
          </a:prstGeom>
          <a:noFill/>
          <a:ln/>
        </p:spPr>
        <p:txBody>
          <a:bodyPr wrap="square" lIns="0" tIns="0" rIns="0" bIns="0" rtlCol="0" anchor="ctr"/>
          <a:lstStyle/>
          <a:p>
            <a:pPr marL="0" indent="0" algn="l">
              <a:buNone/>
            </a:pPr>
            <a:r>
              <a:rPr lang="en-US" sz="1100" dirty="0">
                <a:solidFill>
                  <a:srgbClr val="433129"/>
                </a:solidFill>
              </a:rPr>
              <a:t>Maximum number of registrations accepted</a:t>
            </a:r>
            <a:endParaRPr lang="en-US" sz="1100" dirty="0"/>
          </a:p>
        </p:txBody>
      </p:sp>
      <p:sp>
        <p:nvSpPr>
          <p:cNvPr id="10" name="Shape 8"/>
          <p:cNvSpPr/>
          <p:nvPr/>
        </p:nvSpPr>
        <p:spPr>
          <a:xfrm>
            <a:off x="365760" y="1784909"/>
            <a:ext cx="8412480" cy="393192"/>
          </a:xfrm>
          <a:prstGeom prst="rect">
            <a:avLst/>
          </a:prstGeom>
          <a:solidFill>
            <a:srgbClr val="F8F6F4"/>
          </a:solidFill>
          <a:ln w="12700">
            <a:solidFill>
              <a:srgbClr val="C8CEC6"/>
            </a:solidFill>
            <a:prstDash val="solid"/>
          </a:ln>
        </p:spPr>
        <p:txBody>
          <a:bodyPr/>
          <a:lstStyle/>
          <a:p>
            <a:endParaRPr lang="en-US"/>
          </a:p>
        </p:txBody>
      </p:sp>
      <p:sp>
        <p:nvSpPr>
          <p:cNvPr id="11" name="Text 9"/>
          <p:cNvSpPr/>
          <p:nvPr/>
        </p:nvSpPr>
        <p:spPr>
          <a:xfrm>
            <a:off x="502920" y="1784909"/>
            <a:ext cx="3200400" cy="393192"/>
          </a:xfrm>
          <a:prstGeom prst="rect">
            <a:avLst/>
          </a:prstGeom>
          <a:noFill/>
          <a:ln/>
        </p:spPr>
        <p:txBody>
          <a:bodyPr wrap="square" lIns="0" tIns="0" rIns="0" bIns="0" rtlCol="0" anchor="ctr"/>
          <a:lstStyle/>
          <a:p>
            <a:pPr marL="0" indent="0" algn="l">
              <a:buNone/>
            </a:pPr>
            <a:r>
              <a:rPr lang="en-US" sz="1150" b="1" dirty="0">
                <a:solidFill>
                  <a:srgbClr val="433129"/>
                </a:solidFill>
              </a:rPr>
              <a:t>Include Guests</a:t>
            </a:r>
            <a:endParaRPr lang="en-US" sz="1150" dirty="0"/>
          </a:p>
        </p:txBody>
      </p:sp>
      <p:sp>
        <p:nvSpPr>
          <p:cNvPr id="12" name="Text 10"/>
          <p:cNvSpPr/>
          <p:nvPr/>
        </p:nvSpPr>
        <p:spPr>
          <a:xfrm>
            <a:off x="3794760" y="1784909"/>
            <a:ext cx="4846320" cy="393192"/>
          </a:xfrm>
          <a:prstGeom prst="rect">
            <a:avLst/>
          </a:prstGeom>
          <a:noFill/>
          <a:ln/>
        </p:spPr>
        <p:txBody>
          <a:bodyPr wrap="square" lIns="0" tIns="0" rIns="0" bIns="0" rtlCol="0" anchor="ctr"/>
          <a:lstStyle/>
          <a:p>
            <a:r>
              <a:rPr lang="en-US" sz="1100" dirty="0">
                <a:solidFill>
                  <a:srgbClr val="433129"/>
                </a:solidFill>
              </a:rPr>
              <a:t>choose to include guests in the registration limit</a:t>
            </a:r>
          </a:p>
        </p:txBody>
      </p:sp>
      <p:sp>
        <p:nvSpPr>
          <p:cNvPr id="13" name="Shape 11"/>
          <p:cNvSpPr/>
          <p:nvPr/>
        </p:nvSpPr>
        <p:spPr>
          <a:xfrm>
            <a:off x="365760" y="2198218"/>
            <a:ext cx="8412480" cy="393192"/>
          </a:xfrm>
          <a:prstGeom prst="rect">
            <a:avLst/>
          </a:prstGeom>
          <a:solidFill>
            <a:srgbClr val="FFFFFF"/>
          </a:solidFill>
          <a:ln w="12700">
            <a:solidFill>
              <a:srgbClr val="C8CEC6"/>
            </a:solidFill>
            <a:prstDash val="solid"/>
          </a:ln>
        </p:spPr>
        <p:txBody>
          <a:bodyPr/>
          <a:lstStyle/>
          <a:p>
            <a:endParaRPr lang="en-US"/>
          </a:p>
        </p:txBody>
      </p:sp>
      <p:sp>
        <p:nvSpPr>
          <p:cNvPr id="14" name="Text 12"/>
          <p:cNvSpPr/>
          <p:nvPr/>
        </p:nvSpPr>
        <p:spPr>
          <a:xfrm>
            <a:off x="502920" y="2198218"/>
            <a:ext cx="3200400" cy="393192"/>
          </a:xfrm>
          <a:prstGeom prst="rect">
            <a:avLst/>
          </a:prstGeom>
          <a:noFill/>
          <a:ln/>
        </p:spPr>
        <p:txBody>
          <a:bodyPr wrap="square" lIns="0" tIns="0" rIns="0" bIns="0" rtlCol="0" anchor="ctr"/>
          <a:lstStyle/>
          <a:p>
            <a:pPr marL="0" indent="0" algn="l">
              <a:buNone/>
            </a:pPr>
            <a:r>
              <a:rPr lang="en-US" sz="1150" b="1" dirty="0">
                <a:solidFill>
                  <a:srgbClr val="433129"/>
                </a:solidFill>
              </a:rPr>
              <a:t>Custom Limit Message</a:t>
            </a:r>
            <a:endParaRPr lang="en-US" sz="1150" dirty="0"/>
          </a:p>
        </p:txBody>
      </p:sp>
      <p:sp>
        <p:nvSpPr>
          <p:cNvPr id="15" name="Text 13"/>
          <p:cNvSpPr/>
          <p:nvPr/>
        </p:nvSpPr>
        <p:spPr>
          <a:xfrm>
            <a:off x="3794760" y="2198218"/>
            <a:ext cx="4846320" cy="393192"/>
          </a:xfrm>
          <a:prstGeom prst="rect">
            <a:avLst/>
          </a:prstGeom>
          <a:noFill/>
          <a:ln/>
        </p:spPr>
        <p:txBody>
          <a:bodyPr wrap="square" lIns="0" tIns="0" rIns="0" bIns="0" rtlCol="0" anchor="ctr"/>
          <a:lstStyle/>
          <a:p>
            <a:pPr marL="0" indent="0" algn="l">
              <a:buNone/>
            </a:pPr>
            <a:r>
              <a:rPr lang="en-US" sz="1100" dirty="0">
                <a:solidFill>
                  <a:srgbClr val="433129"/>
                </a:solidFill>
              </a:rPr>
              <a:t>Shown when capacity is reached, customize for your audience</a:t>
            </a:r>
            <a:endParaRPr lang="en-US" sz="1100" dirty="0"/>
          </a:p>
        </p:txBody>
      </p:sp>
      <p:sp>
        <p:nvSpPr>
          <p:cNvPr id="16" name="Shape 14"/>
          <p:cNvSpPr/>
          <p:nvPr/>
        </p:nvSpPr>
        <p:spPr>
          <a:xfrm>
            <a:off x="365760" y="2611526"/>
            <a:ext cx="8412480" cy="393192"/>
          </a:xfrm>
          <a:prstGeom prst="rect">
            <a:avLst/>
          </a:prstGeom>
          <a:solidFill>
            <a:srgbClr val="F8F6F4"/>
          </a:solidFill>
          <a:ln w="12700">
            <a:solidFill>
              <a:srgbClr val="C8CEC6"/>
            </a:solidFill>
            <a:prstDash val="solid"/>
          </a:ln>
        </p:spPr>
        <p:txBody>
          <a:bodyPr/>
          <a:lstStyle/>
          <a:p>
            <a:endParaRPr lang="en-US"/>
          </a:p>
        </p:txBody>
      </p:sp>
      <p:sp>
        <p:nvSpPr>
          <p:cNvPr id="17" name="Text 15"/>
          <p:cNvSpPr/>
          <p:nvPr/>
        </p:nvSpPr>
        <p:spPr>
          <a:xfrm>
            <a:off x="502920" y="2611526"/>
            <a:ext cx="3200400" cy="393192"/>
          </a:xfrm>
          <a:prstGeom prst="rect">
            <a:avLst/>
          </a:prstGeom>
          <a:noFill/>
          <a:ln/>
        </p:spPr>
        <p:txBody>
          <a:bodyPr wrap="square" lIns="0" tIns="0" rIns="0" bIns="0" rtlCol="0" anchor="ctr"/>
          <a:lstStyle/>
          <a:p>
            <a:pPr marL="0" indent="0" algn="l">
              <a:buNone/>
            </a:pPr>
            <a:r>
              <a:rPr lang="en-US" sz="1150" b="1" dirty="0">
                <a:solidFill>
                  <a:srgbClr val="433129"/>
                </a:solidFill>
              </a:rPr>
              <a:t>Waitlist Limit</a:t>
            </a:r>
            <a:endParaRPr lang="en-US" sz="1150" dirty="0"/>
          </a:p>
        </p:txBody>
      </p:sp>
      <p:sp>
        <p:nvSpPr>
          <p:cNvPr id="18" name="Text 16"/>
          <p:cNvSpPr/>
          <p:nvPr/>
        </p:nvSpPr>
        <p:spPr>
          <a:xfrm>
            <a:off x="3794760" y="2611526"/>
            <a:ext cx="4846320" cy="393192"/>
          </a:xfrm>
          <a:prstGeom prst="rect">
            <a:avLst/>
          </a:prstGeom>
          <a:noFill/>
          <a:ln/>
        </p:spPr>
        <p:txBody>
          <a:bodyPr wrap="square" lIns="0" tIns="0" rIns="0" bIns="0" rtlCol="0" anchor="ctr"/>
          <a:lstStyle/>
          <a:p>
            <a:pPr marL="0" indent="0" algn="l">
              <a:buNone/>
            </a:pPr>
            <a:r>
              <a:rPr lang="en-US" sz="1100" dirty="0">
                <a:solidFill>
                  <a:srgbClr val="433129"/>
                </a:solidFill>
              </a:rPr>
              <a:t>Cap on the waitlist itself; optional, set 0 for unlimited</a:t>
            </a:r>
            <a:endParaRPr lang="en-US" sz="1100" dirty="0"/>
          </a:p>
        </p:txBody>
      </p:sp>
      <p:sp>
        <p:nvSpPr>
          <p:cNvPr id="19" name="Shape 17"/>
          <p:cNvSpPr/>
          <p:nvPr/>
        </p:nvSpPr>
        <p:spPr>
          <a:xfrm>
            <a:off x="365760" y="3024835"/>
            <a:ext cx="8412480" cy="393192"/>
          </a:xfrm>
          <a:prstGeom prst="rect">
            <a:avLst/>
          </a:prstGeom>
          <a:solidFill>
            <a:srgbClr val="FFFFFF"/>
          </a:solidFill>
          <a:ln w="12700">
            <a:solidFill>
              <a:srgbClr val="C8CEC6"/>
            </a:solidFill>
            <a:prstDash val="solid"/>
          </a:ln>
        </p:spPr>
        <p:txBody>
          <a:bodyPr/>
          <a:lstStyle/>
          <a:p>
            <a:endParaRPr lang="en-US"/>
          </a:p>
        </p:txBody>
      </p:sp>
      <p:sp>
        <p:nvSpPr>
          <p:cNvPr id="20" name="Text 18"/>
          <p:cNvSpPr/>
          <p:nvPr/>
        </p:nvSpPr>
        <p:spPr>
          <a:xfrm>
            <a:off x="502920" y="3024835"/>
            <a:ext cx="3200400" cy="393192"/>
          </a:xfrm>
          <a:prstGeom prst="rect">
            <a:avLst/>
          </a:prstGeom>
          <a:noFill/>
          <a:ln/>
        </p:spPr>
        <p:txBody>
          <a:bodyPr wrap="square" lIns="0" tIns="0" rIns="0" bIns="0" rtlCol="0" anchor="ctr"/>
          <a:lstStyle/>
          <a:p>
            <a:pPr marL="0" indent="0" algn="l">
              <a:buNone/>
            </a:pPr>
            <a:r>
              <a:rPr lang="en-US" sz="1150" b="1" dirty="0">
                <a:solidFill>
                  <a:srgbClr val="433129"/>
                </a:solidFill>
              </a:rPr>
              <a:t>Waitlist Transfer</a:t>
            </a:r>
            <a:endParaRPr lang="en-US" sz="1150" dirty="0"/>
          </a:p>
        </p:txBody>
      </p:sp>
      <p:sp>
        <p:nvSpPr>
          <p:cNvPr id="21" name="Text 19"/>
          <p:cNvSpPr/>
          <p:nvPr/>
        </p:nvSpPr>
        <p:spPr>
          <a:xfrm>
            <a:off x="3794760" y="3024835"/>
            <a:ext cx="4846320" cy="393192"/>
          </a:xfrm>
          <a:prstGeom prst="rect">
            <a:avLst/>
          </a:prstGeom>
          <a:noFill/>
          <a:ln/>
        </p:spPr>
        <p:txBody>
          <a:bodyPr wrap="square" lIns="0" tIns="0" rIns="0" bIns="0" rtlCol="0" anchor="ctr"/>
          <a:lstStyle/>
          <a:p>
            <a:pPr marL="0" indent="0" algn="l">
              <a:buNone/>
            </a:pPr>
            <a:r>
              <a:rPr lang="en-US" sz="1100" dirty="0">
                <a:solidFill>
                  <a:srgbClr val="433129"/>
                </a:solidFill>
              </a:rPr>
              <a:t>Auto-promotes waitlisted registrants when a spot opens</a:t>
            </a:r>
            <a:endParaRPr lang="en-US" sz="1100" dirty="0"/>
          </a:p>
        </p:txBody>
      </p:sp>
      <p:sp>
        <p:nvSpPr>
          <p:cNvPr id="22" name="Shape 20"/>
          <p:cNvSpPr/>
          <p:nvPr/>
        </p:nvSpPr>
        <p:spPr>
          <a:xfrm>
            <a:off x="365760" y="3438144"/>
            <a:ext cx="8412480" cy="393192"/>
          </a:xfrm>
          <a:prstGeom prst="rect">
            <a:avLst/>
          </a:prstGeom>
          <a:solidFill>
            <a:srgbClr val="F8F6F4"/>
          </a:solidFill>
          <a:ln w="12700">
            <a:solidFill>
              <a:srgbClr val="C8CEC6"/>
            </a:solidFill>
            <a:prstDash val="solid"/>
          </a:ln>
        </p:spPr>
        <p:txBody>
          <a:bodyPr/>
          <a:lstStyle/>
          <a:p>
            <a:endParaRPr lang="en-US"/>
          </a:p>
        </p:txBody>
      </p:sp>
      <p:sp>
        <p:nvSpPr>
          <p:cNvPr id="23" name="Text 21"/>
          <p:cNvSpPr/>
          <p:nvPr/>
        </p:nvSpPr>
        <p:spPr>
          <a:xfrm>
            <a:off x="502920" y="3438144"/>
            <a:ext cx="3200400" cy="393192"/>
          </a:xfrm>
          <a:prstGeom prst="rect">
            <a:avLst/>
          </a:prstGeom>
          <a:noFill/>
          <a:ln/>
        </p:spPr>
        <p:txBody>
          <a:bodyPr wrap="square" lIns="0" tIns="0" rIns="0" bIns="0" rtlCol="0" anchor="ctr"/>
          <a:lstStyle/>
          <a:p>
            <a:pPr marL="0" indent="0" algn="l">
              <a:buNone/>
            </a:pPr>
            <a:r>
              <a:rPr lang="en-US" sz="1150" b="1" dirty="0">
                <a:solidFill>
                  <a:srgbClr val="433129"/>
                </a:solidFill>
              </a:rPr>
              <a:t>Waitlist Message</a:t>
            </a:r>
            <a:endParaRPr lang="en-US" sz="1150" dirty="0"/>
          </a:p>
        </p:txBody>
      </p:sp>
      <p:sp>
        <p:nvSpPr>
          <p:cNvPr id="24" name="Text 22"/>
          <p:cNvSpPr/>
          <p:nvPr/>
        </p:nvSpPr>
        <p:spPr>
          <a:xfrm>
            <a:off x="3794760" y="3438144"/>
            <a:ext cx="4846320" cy="393192"/>
          </a:xfrm>
          <a:prstGeom prst="rect">
            <a:avLst/>
          </a:prstGeom>
          <a:noFill/>
          <a:ln/>
        </p:spPr>
        <p:txBody>
          <a:bodyPr wrap="square" lIns="0" tIns="0" rIns="0" bIns="0" rtlCol="0" anchor="ctr"/>
          <a:lstStyle/>
          <a:p>
            <a:pPr marL="0" indent="0" algn="l">
              <a:buNone/>
            </a:pPr>
            <a:r>
              <a:rPr lang="en-US" sz="1100" dirty="0">
                <a:solidFill>
                  <a:srgbClr val="433129"/>
                </a:solidFill>
              </a:rPr>
              <a:t>Custom message shown to registrants placed on the waitlist</a:t>
            </a:r>
            <a:endParaRPr lang="en-US" sz="1100" dirty="0"/>
          </a:p>
        </p:txBody>
      </p:sp>
      <p:sp>
        <p:nvSpPr>
          <p:cNvPr id="25" name="Shape 23"/>
          <p:cNvSpPr/>
          <p:nvPr/>
        </p:nvSpPr>
        <p:spPr>
          <a:xfrm>
            <a:off x="365760" y="3851453"/>
            <a:ext cx="8412480" cy="393192"/>
          </a:xfrm>
          <a:prstGeom prst="rect">
            <a:avLst/>
          </a:prstGeom>
          <a:solidFill>
            <a:srgbClr val="FFFFFF"/>
          </a:solidFill>
          <a:ln w="12700">
            <a:solidFill>
              <a:srgbClr val="C8CEC6"/>
            </a:solidFill>
            <a:prstDash val="solid"/>
          </a:ln>
        </p:spPr>
        <p:txBody>
          <a:bodyPr/>
          <a:lstStyle/>
          <a:p>
            <a:endParaRPr lang="en-US" dirty="0"/>
          </a:p>
        </p:txBody>
      </p:sp>
      <p:sp>
        <p:nvSpPr>
          <p:cNvPr id="26" name="Text 24"/>
          <p:cNvSpPr/>
          <p:nvPr/>
        </p:nvSpPr>
        <p:spPr>
          <a:xfrm>
            <a:off x="502920" y="3851453"/>
            <a:ext cx="3200400" cy="393192"/>
          </a:xfrm>
          <a:prstGeom prst="rect">
            <a:avLst/>
          </a:prstGeom>
          <a:noFill/>
          <a:ln/>
        </p:spPr>
        <p:txBody>
          <a:bodyPr wrap="square" lIns="0" tIns="0" rIns="0" bIns="0" rtlCol="0" anchor="ctr"/>
          <a:lstStyle/>
          <a:p>
            <a:pPr marL="0" indent="0" algn="l">
              <a:buNone/>
            </a:pPr>
            <a:r>
              <a:rPr lang="en-US" sz="1150" b="1" dirty="0">
                <a:solidFill>
                  <a:srgbClr val="433129"/>
                </a:solidFill>
              </a:rPr>
              <a:t>Related Registration Checkin</a:t>
            </a:r>
            <a:endParaRPr lang="en-US" sz="1150" dirty="0"/>
          </a:p>
        </p:txBody>
      </p:sp>
      <p:sp>
        <p:nvSpPr>
          <p:cNvPr id="27" name="Text 25"/>
          <p:cNvSpPr/>
          <p:nvPr/>
        </p:nvSpPr>
        <p:spPr>
          <a:xfrm>
            <a:off x="3794760" y="3851453"/>
            <a:ext cx="4846320" cy="393192"/>
          </a:xfrm>
          <a:prstGeom prst="rect">
            <a:avLst/>
          </a:prstGeom>
          <a:noFill/>
          <a:ln/>
        </p:spPr>
        <p:txBody>
          <a:bodyPr wrap="square" lIns="0" tIns="0" rIns="0" bIns="0" rtlCol="0" anchor="ctr"/>
          <a:lstStyle/>
          <a:p>
            <a:pPr marL="0" indent="0" algn="l">
              <a:buNone/>
            </a:pPr>
            <a:r>
              <a:rPr lang="en-US" sz="1100" dirty="0">
                <a:solidFill>
                  <a:srgbClr val="433129"/>
                </a:solidFill>
              </a:rPr>
              <a:t>Links Main Event check-in activity to an related event's registration record</a:t>
            </a:r>
            <a:endParaRPr lang="en-US" sz="1100" dirty="0"/>
          </a:p>
        </p:txBody>
      </p:sp>
      <p:sp>
        <p:nvSpPr>
          <p:cNvPr id="28" name="Shape 26"/>
          <p:cNvSpPr/>
          <p:nvPr/>
        </p:nvSpPr>
        <p:spPr>
          <a:xfrm>
            <a:off x="365760" y="4264762"/>
            <a:ext cx="8412480" cy="393192"/>
          </a:xfrm>
          <a:prstGeom prst="rect">
            <a:avLst/>
          </a:prstGeom>
          <a:solidFill>
            <a:srgbClr val="F8F6F4"/>
          </a:solidFill>
          <a:ln w="12700">
            <a:solidFill>
              <a:srgbClr val="C8CEC6"/>
            </a:solidFill>
            <a:prstDash val="solid"/>
          </a:ln>
        </p:spPr>
        <p:txBody>
          <a:bodyPr/>
          <a:lstStyle/>
          <a:p>
            <a:endParaRPr lang="en-US"/>
          </a:p>
        </p:txBody>
      </p:sp>
      <p:sp>
        <p:nvSpPr>
          <p:cNvPr id="29" name="Text 27"/>
          <p:cNvSpPr/>
          <p:nvPr/>
        </p:nvSpPr>
        <p:spPr>
          <a:xfrm>
            <a:off x="502920" y="4264762"/>
            <a:ext cx="3200400" cy="393192"/>
          </a:xfrm>
          <a:prstGeom prst="rect">
            <a:avLst/>
          </a:prstGeom>
          <a:noFill/>
          <a:ln/>
        </p:spPr>
        <p:txBody>
          <a:bodyPr wrap="square" lIns="0" tIns="0" rIns="0" bIns="0" rtlCol="0" anchor="ctr"/>
          <a:lstStyle/>
          <a:p>
            <a:pPr marL="0" indent="0" algn="l">
              <a:buNone/>
            </a:pPr>
            <a:r>
              <a:rPr lang="en-US" sz="1150" b="1" dirty="0">
                <a:solidFill>
                  <a:srgbClr val="433129"/>
                </a:solidFill>
              </a:rPr>
              <a:t>Attendance Override</a:t>
            </a:r>
            <a:endParaRPr lang="en-US" sz="1150" dirty="0"/>
          </a:p>
        </p:txBody>
      </p:sp>
      <p:sp>
        <p:nvSpPr>
          <p:cNvPr id="30" name="Text 28"/>
          <p:cNvSpPr/>
          <p:nvPr/>
        </p:nvSpPr>
        <p:spPr>
          <a:xfrm>
            <a:off x="3794760" y="4264762"/>
            <a:ext cx="4846320" cy="393192"/>
          </a:xfrm>
          <a:prstGeom prst="rect">
            <a:avLst/>
          </a:prstGeom>
          <a:noFill/>
          <a:ln/>
        </p:spPr>
        <p:txBody>
          <a:bodyPr wrap="square" lIns="0" tIns="0" rIns="0" bIns="0" rtlCol="0" anchor="ctr"/>
          <a:lstStyle/>
          <a:p>
            <a:pPr marL="0" indent="0" algn="l">
              <a:buNone/>
            </a:pPr>
            <a:r>
              <a:rPr lang="en-US" sz="1100" dirty="0">
                <a:solidFill>
                  <a:srgbClr val="433129"/>
                </a:solidFill>
              </a:rPr>
              <a:t>Enter the number of actual attendees for the event to override the number of registrations.</a:t>
            </a:r>
            <a:endParaRPr lang="en-US" sz="1100" dirty="0"/>
          </a:p>
        </p:txBody>
      </p:sp>
      <p:sp>
        <p:nvSpPr>
          <p:cNvPr id="31" name="Shape 29"/>
          <p:cNvSpPr/>
          <p:nvPr/>
        </p:nvSpPr>
        <p:spPr>
          <a:xfrm>
            <a:off x="365760" y="4678070"/>
            <a:ext cx="8412480" cy="393192"/>
          </a:xfrm>
          <a:prstGeom prst="rect">
            <a:avLst/>
          </a:prstGeom>
          <a:solidFill>
            <a:srgbClr val="FFFFFF"/>
          </a:solidFill>
          <a:ln w="12700">
            <a:solidFill>
              <a:srgbClr val="C8CEC6"/>
            </a:solidFill>
            <a:prstDash val="solid"/>
          </a:ln>
        </p:spPr>
        <p:txBody>
          <a:bodyPr/>
          <a:lstStyle/>
          <a:p>
            <a:endParaRPr lang="en-US"/>
          </a:p>
        </p:txBody>
      </p:sp>
      <p:sp>
        <p:nvSpPr>
          <p:cNvPr id="32" name="Text 30"/>
          <p:cNvSpPr/>
          <p:nvPr/>
        </p:nvSpPr>
        <p:spPr>
          <a:xfrm>
            <a:off x="502920" y="4678070"/>
            <a:ext cx="3200400" cy="393192"/>
          </a:xfrm>
          <a:prstGeom prst="rect">
            <a:avLst/>
          </a:prstGeom>
          <a:noFill/>
          <a:ln/>
        </p:spPr>
        <p:txBody>
          <a:bodyPr wrap="square" lIns="0" tIns="0" rIns="0" bIns="0" rtlCol="0" anchor="ctr"/>
          <a:lstStyle/>
          <a:p>
            <a:pPr marL="0" indent="0" algn="l">
              <a:buNone/>
            </a:pPr>
            <a:r>
              <a:rPr lang="en-US" sz="1150" b="1" dirty="0">
                <a:solidFill>
                  <a:srgbClr val="433129"/>
                </a:solidFill>
              </a:rPr>
              <a:t>Privacy</a:t>
            </a:r>
            <a:endParaRPr lang="en-US" sz="1150" dirty="0"/>
          </a:p>
        </p:txBody>
      </p:sp>
      <p:sp>
        <p:nvSpPr>
          <p:cNvPr id="33" name="Text 31"/>
          <p:cNvSpPr/>
          <p:nvPr/>
        </p:nvSpPr>
        <p:spPr>
          <a:xfrm>
            <a:off x="3794760" y="4678070"/>
            <a:ext cx="4846320" cy="393192"/>
          </a:xfrm>
          <a:prstGeom prst="rect">
            <a:avLst/>
          </a:prstGeom>
          <a:noFill/>
          <a:ln/>
        </p:spPr>
        <p:txBody>
          <a:bodyPr wrap="square" lIns="0" tIns="0" rIns="0" bIns="0" rtlCol="0" anchor="ctr"/>
          <a:lstStyle/>
          <a:p>
            <a:pPr marL="0" indent="0" algn="l">
              <a:buNone/>
            </a:pPr>
            <a:r>
              <a:rPr lang="en-US" sz="1100" dirty="0">
                <a:solidFill>
                  <a:srgbClr val="433129"/>
                </a:solidFill>
              </a:rPr>
              <a:t>Controls who can see this event — internal, public, or restricted</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8A1E5F44-A081-E3CE-0BF9-D90B592F838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086F4A7-A342-02A7-E52E-0947941C225A}"/>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BF7F1484-5C7A-0567-9FB2-F80343429AAB}"/>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E4EF043B-8AA7-0DCA-6DC6-BE3F9BB00EE7}"/>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Registration Settings</a:t>
            </a:r>
            <a:endParaRPr lang="en-US" sz="2600" dirty="0"/>
          </a:p>
        </p:txBody>
      </p:sp>
      <p:sp>
        <p:nvSpPr>
          <p:cNvPr id="4" name="Text 2">
            <a:extLst>
              <a:ext uri="{FF2B5EF4-FFF2-40B4-BE49-F238E27FC236}">
                <a16:creationId xmlns:a16="http://schemas.microsoft.com/office/drawing/2014/main" id="{4C030A97-FE48-442D-6663-72133ABD5B77}"/>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74F1EA0C-4DC7-E4F8-A149-487031384A81}"/>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5433D14E-439D-F8B5-2BD0-989F77EEAF80}"/>
              </a:ext>
            </a:extLst>
          </p:cNvPr>
          <p:cNvSpPr/>
          <p:nvPr/>
        </p:nvSpPr>
        <p:spPr>
          <a:xfrm>
            <a:off x="365760" y="960119"/>
            <a:ext cx="8595360" cy="4039101"/>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D7693BEE-8CB8-560A-65A1-95D217CF5540}"/>
              </a:ext>
            </a:extLst>
          </p:cNvPr>
          <p:cNvSpPr/>
          <p:nvPr/>
        </p:nvSpPr>
        <p:spPr>
          <a:xfrm>
            <a:off x="365760" y="960120"/>
            <a:ext cx="8412480" cy="365760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0E54BF87-3FB6-40AF-D693-94723C591569}"/>
              </a:ext>
            </a:extLst>
          </p:cNvPr>
          <p:cNvPicPr>
            <a:picLocks noChangeAspect="1"/>
          </p:cNvPicPr>
          <p:nvPr/>
        </p:nvPicPr>
        <p:blipFill>
          <a:blip r:embed="rId4"/>
          <a:stretch>
            <a:fillRect/>
          </a:stretch>
        </p:blipFill>
        <p:spPr>
          <a:xfrm>
            <a:off x="457200" y="1088136"/>
            <a:ext cx="6940446" cy="3787368"/>
          </a:xfrm>
          <a:prstGeom prst="rect">
            <a:avLst/>
          </a:prstGeom>
        </p:spPr>
      </p:pic>
    </p:spTree>
    <p:extLst>
      <p:ext uri="{BB962C8B-B14F-4D97-AF65-F5344CB8AC3E}">
        <p14:creationId xmlns:p14="http://schemas.microsoft.com/office/powerpoint/2010/main" val="4051429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2">
    <p:bg>
      <p:bgPr>
        <a:solidFill>
          <a:srgbClr val="F8F6F4"/>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C2C49D5-FA9D-E98C-8FF3-ADBC2B83DF6B}"/>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Additional Event Tab Settings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BUILDING AN EVENT</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384048"/>
          </a:xfrm>
          <a:prstGeom prst="rect">
            <a:avLst/>
          </a:prstGeom>
          <a:noFill/>
          <a:ln/>
        </p:spPr>
        <p:txBody>
          <a:bodyPr wrap="square" lIns="0" tIns="0" rIns="0" bIns="0" rtlCol="0" anchor="t"/>
          <a:lstStyle/>
          <a:p>
            <a:pPr marL="0" indent="0" algn="l">
              <a:buNone/>
            </a:pPr>
            <a:r>
              <a:rPr lang="en-US" sz="1300" dirty="0">
                <a:solidFill>
                  <a:srgbClr val="75783D"/>
                </a:solidFill>
              </a:rPr>
              <a:t>Beyond the main config panel, these tabs give you extended control.</a:t>
            </a:r>
            <a:endParaRPr lang="en-US" sz="1300" dirty="0"/>
          </a:p>
        </p:txBody>
      </p:sp>
      <p:sp>
        <p:nvSpPr>
          <p:cNvPr id="7" name="Shape 5"/>
          <p:cNvSpPr/>
          <p:nvPr/>
        </p:nvSpPr>
        <p:spPr>
          <a:xfrm>
            <a:off x="365760" y="1417320"/>
            <a:ext cx="4069080" cy="162763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8" name="Image 0" descr="preencoded.png"/>
          <p:cNvPicPr>
            <a:picLocks noChangeAspect="1"/>
          </p:cNvPicPr>
          <p:nvPr/>
        </p:nvPicPr>
        <p:blipFill>
          <a:blip r:embed="rId4"/>
          <a:stretch>
            <a:fillRect/>
          </a:stretch>
        </p:blipFill>
        <p:spPr>
          <a:xfrm>
            <a:off x="530352" y="1581912"/>
            <a:ext cx="347472" cy="347472"/>
          </a:xfrm>
          <a:prstGeom prst="rect">
            <a:avLst/>
          </a:prstGeom>
        </p:spPr>
      </p:pic>
      <p:sp>
        <p:nvSpPr>
          <p:cNvPr id="9" name="Text 6"/>
          <p:cNvSpPr/>
          <p:nvPr/>
        </p:nvSpPr>
        <p:spPr>
          <a:xfrm>
            <a:off x="960120" y="155448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Timeline</a:t>
            </a:r>
            <a:endParaRPr lang="en-US" sz="1300" dirty="0"/>
          </a:p>
        </p:txBody>
      </p:sp>
      <p:sp>
        <p:nvSpPr>
          <p:cNvPr id="10" name="Text 7"/>
          <p:cNvSpPr/>
          <p:nvPr/>
        </p:nvSpPr>
        <p:spPr>
          <a:xfrm>
            <a:off x="960120" y="1810512"/>
            <a:ext cx="3383280" cy="1124712"/>
          </a:xfrm>
          <a:prstGeom prst="rect">
            <a:avLst/>
          </a:prstGeom>
          <a:noFill/>
          <a:ln/>
        </p:spPr>
        <p:txBody>
          <a:bodyPr wrap="square" lIns="0" tIns="0" rIns="0" bIns="0" rtlCol="0" anchor="t"/>
          <a:lstStyle/>
          <a:p>
            <a:pPr marL="0" indent="0" algn="l">
              <a:buNone/>
            </a:pPr>
            <a:r>
              <a:rPr lang="en-US" sz="1050" dirty="0">
                <a:solidFill>
                  <a:srgbClr val="75783D"/>
                </a:solidFill>
              </a:rPr>
              <a:t>Hides event registration entries from the records timeline. Only use when registration needs to be hidden from record timeline tab. </a:t>
            </a:r>
            <a:endParaRPr lang="en-US" sz="1050" dirty="0"/>
          </a:p>
        </p:txBody>
      </p:sp>
      <p:sp>
        <p:nvSpPr>
          <p:cNvPr id="11" name="Shape 8"/>
          <p:cNvSpPr/>
          <p:nvPr/>
        </p:nvSpPr>
        <p:spPr>
          <a:xfrm>
            <a:off x="4663440" y="1417320"/>
            <a:ext cx="4069080" cy="162763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2" name="Image 1" descr="preencoded.png"/>
          <p:cNvPicPr>
            <a:picLocks noChangeAspect="1"/>
          </p:cNvPicPr>
          <p:nvPr/>
        </p:nvPicPr>
        <p:blipFill>
          <a:blip r:embed="rId5"/>
          <a:stretch>
            <a:fillRect/>
          </a:stretch>
        </p:blipFill>
        <p:spPr>
          <a:xfrm>
            <a:off x="4828032" y="1581912"/>
            <a:ext cx="347472" cy="347472"/>
          </a:xfrm>
          <a:prstGeom prst="rect">
            <a:avLst/>
          </a:prstGeom>
        </p:spPr>
      </p:pic>
      <p:sp>
        <p:nvSpPr>
          <p:cNvPr id="13" name="Text 9"/>
          <p:cNvSpPr/>
          <p:nvPr/>
        </p:nvSpPr>
        <p:spPr>
          <a:xfrm>
            <a:off x="5257800" y="155448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Event Portal</a:t>
            </a:r>
            <a:endParaRPr lang="en-US" sz="1300" dirty="0"/>
          </a:p>
        </p:txBody>
      </p:sp>
      <p:sp>
        <p:nvSpPr>
          <p:cNvPr id="14" name="Text 10"/>
          <p:cNvSpPr/>
          <p:nvPr/>
        </p:nvSpPr>
        <p:spPr>
          <a:xfrm>
            <a:off x="5257800" y="1810512"/>
            <a:ext cx="3383280" cy="1124712"/>
          </a:xfrm>
          <a:prstGeom prst="rect">
            <a:avLst/>
          </a:prstGeom>
          <a:noFill/>
          <a:ln/>
        </p:spPr>
        <p:txBody>
          <a:bodyPr wrap="square" lIns="0" tIns="0" rIns="0" bIns="0" rtlCol="0" anchor="t"/>
          <a:lstStyle/>
          <a:p>
            <a:pPr marL="0" indent="0" algn="l">
              <a:buNone/>
            </a:pPr>
            <a:r>
              <a:rPr lang="en-US" sz="1050" dirty="0">
                <a:solidFill>
                  <a:srgbClr val="75783D"/>
                </a:solidFill>
              </a:rPr>
              <a:t>Makes events visible on slate standard Registrant-facing portals.</a:t>
            </a:r>
            <a:endParaRPr lang="en-US" sz="1050" dirty="0"/>
          </a:p>
        </p:txBody>
      </p:sp>
      <p:sp>
        <p:nvSpPr>
          <p:cNvPr id="15" name="Shape 11"/>
          <p:cNvSpPr/>
          <p:nvPr/>
        </p:nvSpPr>
        <p:spPr>
          <a:xfrm>
            <a:off x="365760" y="3200400"/>
            <a:ext cx="4069080" cy="162763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6" name="Image 2" descr="preencoded.png"/>
          <p:cNvPicPr>
            <a:picLocks noChangeAspect="1"/>
          </p:cNvPicPr>
          <p:nvPr/>
        </p:nvPicPr>
        <p:blipFill>
          <a:blip r:embed="rId6">
            <a:duotone>
              <a:prstClr val="black"/>
              <a:schemeClr val="accent4">
                <a:tint val="45000"/>
                <a:satMod val="400000"/>
              </a:schemeClr>
            </a:duotone>
          </a:blip>
          <a:stretch>
            <a:fillRect/>
          </a:stretch>
        </p:blipFill>
        <p:spPr>
          <a:xfrm>
            <a:off x="530352" y="3364992"/>
            <a:ext cx="347472" cy="347472"/>
          </a:xfrm>
          <a:prstGeom prst="rect">
            <a:avLst/>
          </a:prstGeom>
        </p:spPr>
      </p:pic>
      <p:sp>
        <p:nvSpPr>
          <p:cNvPr id="17" name="Text 12"/>
          <p:cNvSpPr/>
          <p:nvPr/>
        </p:nvSpPr>
        <p:spPr>
          <a:xfrm>
            <a:off x="960120" y="333756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Notes</a:t>
            </a:r>
            <a:endParaRPr lang="en-US" sz="1300" dirty="0"/>
          </a:p>
        </p:txBody>
      </p:sp>
      <p:sp>
        <p:nvSpPr>
          <p:cNvPr id="18" name="Text 13"/>
          <p:cNvSpPr/>
          <p:nvPr/>
        </p:nvSpPr>
        <p:spPr>
          <a:xfrm>
            <a:off x="960120" y="3593592"/>
            <a:ext cx="3383280" cy="1124712"/>
          </a:xfrm>
          <a:prstGeom prst="rect">
            <a:avLst/>
          </a:prstGeom>
          <a:noFill/>
          <a:ln/>
        </p:spPr>
        <p:txBody>
          <a:bodyPr wrap="square" lIns="0" tIns="0" rIns="0" bIns="0" rtlCol="0" anchor="t"/>
          <a:lstStyle/>
          <a:p>
            <a:pPr marL="0" indent="0" algn="l">
              <a:buNone/>
            </a:pPr>
            <a:r>
              <a:rPr lang="en-US" sz="1050" dirty="0">
                <a:solidFill>
                  <a:srgbClr val="75783D"/>
                </a:solidFill>
              </a:rPr>
              <a:t>Internal notes attached to the event record — visible only to your team inside Slate.</a:t>
            </a:r>
            <a:endParaRPr lang="en-US" sz="1050" dirty="0"/>
          </a:p>
        </p:txBody>
      </p:sp>
      <p:sp>
        <p:nvSpPr>
          <p:cNvPr id="19" name="Shape 14"/>
          <p:cNvSpPr/>
          <p:nvPr/>
        </p:nvSpPr>
        <p:spPr>
          <a:xfrm>
            <a:off x="4663440" y="3200400"/>
            <a:ext cx="4069080" cy="162763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20" name="Image 3" descr="preencoded.png"/>
          <p:cNvPicPr>
            <a:picLocks noChangeAspect="1"/>
          </p:cNvPicPr>
          <p:nvPr/>
        </p:nvPicPr>
        <p:blipFill>
          <a:blip r:embed="rId7"/>
          <a:stretch>
            <a:fillRect/>
          </a:stretch>
        </p:blipFill>
        <p:spPr>
          <a:xfrm>
            <a:off x="4828032" y="3364992"/>
            <a:ext cx="347472" cy="347472"/>
          </a:xfrm>
          <a:prstGeom prst="rect">
            <a:avLst/>
          </a:prstGeom>
        </p:spPr>
      </p:pic>
      <p:sp>
        <p:nvSpPr>
          <p:cNvPr id="21" name="Text 15"/>
          <p:cNvSpPr/>
          <p:nvPr/>
        </p:nvSpPr>
        <p:spPr>
          <a:xfrm>
            <a:off x="5257800" y="333756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Expenses</a:t>
            </a:r>
            <a:endParaRPr lang="en-US" sz="1300" dirty="0"/>
          </a:p>
        </p:txBody>
      </p:sp>
      <p:sp>
        <p:nvSpPr>
          <p:cNvPr id="22" name="Text 16"/>
          <p:cNvSpPr/>
          <p:nvPr/>
        </p:nvSpPr>
        <p:spPr>
          <a:xfrm>
            <a:off x="5257800" y="3593592"/>
            <a:ext cx="3383280" cy="1124712"/>
          </a:xfrm>
          <a:prstGeom prst="rect">
            <a:avLst/>
          </a:prstGeom>
          <a:noFill/>
          <a:ln/>
        </p:spPr>
        <p:txBody>
          <a:bodyPr wrap="square" lIns="0" tIns="0" rIns="0" bIns="0" rtlCol="0" anchor="t"/>
          <a:lstStyle/>
          <a:p>
            <a:pPr marL="0" indent="0" algn="l">
              <a:buNone/>
            </a:pPr>
            <a:r>
              <a:rPr lang="en-US" sz="1050" dirty="0">
                <a:solidFill>
                  <a:srgbClr val="75783D"/>
                </a:solidFill>
              </a:rPr>
              <a:t>Track costs associated with the event directly on the record. Useful for budget reconciliation and trip cost reporting.</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B6749049-ADFB-F18D-8670-D201AE0BD24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FB22032-EA38-4B03-46A7-7FD1263C8EB7}"/>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DF75D698-7ED8-569B-7C8A-6FD2AE1C4114}"/>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755B04C2-3DB9-C02A-87BD-13EB2ABEABD3}"/>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Notes</a:t>
            </a:r>
            <a:endParaRPr lang="en-US" sz="2600" dirty="0"/>
          </a:p>
        </p:txBody>
      </p:sp>
      <p:sp>
        <p:nvSpPr>
          <p:cNvPr id="4" name="Text 2">
            <a:extLst>
              <a:ext uri="{FF2B5EF4-FFF2-40B4-BE49-F238E27FC236}">
                <a16:creationId xmlns:a16="http://schemas.microsoft.com/office/drawing/2014/main" id="{3AC5E217-41DF-F891-8404-6C2CAB02DFC4}"/>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8170D635-576E-C072-3B50-A97E0F9AAB85}"/>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AFE8E03E-748E-35B4-4AFC-99BB7614B5B8}"/>
              </a:ext>
            </a:extLst>
          </p:cNvPr>
          <p:cNvSpPr/>
          <p:nvPr/>
        </p:nvSpPr>
        <p:spPr>
          <a:xfrm>
            <a:off x="365760" y="960120"/>
            <a:ext cx="8595360" cy="4073652"/>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9C991334-F3AE-811E-1011-83FF44BD48DA}"/>
              </a:ext>
            </a:extLst>
          </p:cNvPr>
          <p:cNvSpPr/>
          <p:nvPr/>
        </p:nvSpPr>
        <p:spPr>
          <a:xfrm>
            <a:off x="365760" y="960120"/>
            <a:ext cx="8595360" cy="395478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734C2FC5-EFD6-E719-0958-C063C1CD49C5}"/>
              </a:ext>
            </a:extLst>
          </p:cNvPr>
          <p:cNvPicPr>
            <a:picLocks noChangeAspect="1"/>
          </p:cNvPicPr>
          <p:nvPr/>
        </p:nvPicPr>
        <p:blipFill>
          <a:blip r:embed="rId4"/>
          <a:stretch>
            <a:fillRect/>
          </a:stretch>
        </p:blipFill>
        <p:spPr>
          <a:xfrm>
            <a:off x="496228" y="1088135"/>
            <a:ext cx="6960861" cy="3797251"/>
          </a:xfrm>
          <a:prstGeom prst="rect">
            <a:avLst/>
          </a:prstGeom>
        </p:spPr>
      </p:pic>
    </p:spTree>
    <p:extLst>
      <p:ext uri="{BB962C8B-B14F-4D97-AF65-F5344CB8AC3E}">
        <p14:creationId xmlns:p14="http://schemas.microsoft.com/office/powerpoint/2010/main" val="1929577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BFE054B2-BD89-4711-A3E0-F0983D1C391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A0D670B-086A-CED3-DA7D-DBA10D949FEE}"/>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C0574D6B-DB9D-A843-3533-EB9DE404D1A1}"/>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D9452328-F816-4942-2BC2-DC7A6E68A11F}"/>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Expenses</a:t>
            </a:r>
            <a:endParaRPr lang="en-US" sz="2600" dirty="0"/>
          </a:p>
        </p:txBody>
      </p:sp>
      <p:sp>
        <p:nvSpPr>
          <p:cNvPr id="4" name="Text 2">
            <a:extLst>
              <a:ext uri="{FF2B5EF4-FFF2-40B4-BE49-F238E27FC236}">
                <a16:creationId xmlns:a16="http://schemas.microsoft.com/office/drawing/2014/main" id="{7A7CBC8E-FFBF-CA0F-25E6-53EDFC17A84F}"/>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0E667147-DB2C-DA8A-73C5-1549AAEB6ECC}"/>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C5C8A927-0101-48A3-41B3-5C4248A9FBCB}"/>
              </a:ext>
            </a:extLst>
          </p:cNvPr>
          <p:cNvSpPr/>
          <p:nvPr/>
        </p:nvSpPr>
        <p:spPr>
          <a:xfrm>
            <a:off x="365759" y="960120"/>
            <a:ext cx="8595359" cy="4019162"/>
          </a:xfrm>
          <a:prstGeom prst="rect">
            <a:avLst/>
          </a:prstGeom>
          <a:solidFill>
            <a:srgbClr val="F0EDE8"/>
          </a:solidFill>
          <a:ln w="19050">
            <a:solidFill>
              <a:srgbClr val="C8CEC6"/>
            </a:solidFill>
            <a:prstDash val="solid"/>
          </a:ln>
        </p:spPr>
        <p:txBody>
          <a:bodyPr/>
          <a:lstStyle/>
          <a:p>
            <a:endParaRPr lang="en-US" dirty="0"/>
          </a:p>
        </p:txBody>
      </p:sp>
      <p:sp>
        <p:nvSpPr>
          <p:cNvPr id="7" name="Text 5">
            <a:extLst>
              <a:ext uri="{FF2B5EF4-FFF2-40B4-BE49-F238E27FC236}">
                <a16:creationId xmlns:a16="http://schemas.microsoft.com/office/drawing/2014/main" id="{D7C56D10-C26B-0058-2C1C-5B042C128561}"/>
              </a:ext>
            </a:extLst>
          </p:cNvPr>
          <p:cNvSpPr/>
          <p:nvPr/>
        </p:nvSpPr>
        <p:spPr>
          <a:xfrm>
            <a:off x="365760" y="960120"/>
            <a:ext cx="8412480" cy="365760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185A8CFA-92F1-7374-5562-BBC36C6995A1}"/>
              </a:ext>
            </a:extLst>
          </p:cNvPr>
          <p:cNvPicPr>
            <a:picLocks noChangeAspect="1"/>
          </p:cNvPicPr>
          <p:nvPr/>
        </p:nvPicPr>
        <p:blipFill>
          <a:blip r:embed="rId4"/>
          <a:stretch>
            <a:fillRect/>
          </a:stretch>
        </p:blipFill>
        <p:spPr>
          <a:xfrm>
            <a:off x="457200" y="1088136"/>
            <a:ext cx="7028069" cy="3799332"/>
          </a:xfrm>
          <a:prstGeom prst="rect">
            <a:avLst/>
          </a:prstGeom>
        </p:spPr>
      </p:pic>
    </p:spTree>
    <p:extLst>
      <p:ext uri="{BB962C8B-B14F-4D97-AF65-F5344CB8AC3E}">
        <p14:creationId xmlns:p14="http://schemas.microsoft.com/office/powerpoint/2010/main" val="682420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3">
    <p:bg>
      <p:bgPr>
        <a:solidFill>
          <a:srgbClr val="433129"/>
        </a:solidFill>
        <a:effectLst/>
      </p:bgPr>
    </p:bg>
    <p:spTree>
      <p:nvGrpSpPr>
        <p:cNvPr id="1" name=""/>
        <p:cNvGrpSpPr/>
        <p:nvPr/>
      </p:nvGrpSpPr>
      <p:grpSpPr>
        <a:xfrm>
          <a:off x="0" y="0"/>
          <a:ext cx="0" cy="0"/>
          <a:chOff x="0" y="0"/>
          <a:chExt cx="0" cy="0"/>
        </a:xfrm>
      </p:grpSpPr>
      <p:sp>
        <p:nvSpPr>
          <p:cNvPr id="2" name="Text 0"/>
          <p:cNvSpPr/>
          <p:nvPr/>
        </p:nvSpPr>
        <p:spPr>
          <a:xfrm>
            <a:off x="457200" y="457200"/>
            <a:ext cx="1828800" cy="1645920"/>
          </a:xfrm>
          <a:prstGeom prst="rect">
            <a:avLst/>
          </a:prstGeom>
          <a:noFill/>
          <a:ln/>
        </p:spPr>
        <p:txBody>
          <a:bodyPr wrap="square" lIns="0" tIns="0" rIns="0" bIns="0" rtlCol="0" anchor="ctr"/>
          <a:lstStyle/>
          <a:p>
            <a:pPr marL="0" indent="0" algn="l">
              <a:buNone/>
            </a:pPr>
            <a:r>
              <a:rPr lang="en-US" sz="8000" b="1" dirty="0">
                <a:solidFill>
                  <a:srgbClr val="486C3C"/>
                </a:solidFill>
              </a:rPr>
              <a:t>03</a:t>
            </a:r>
            <a:endParaRPr lang="en-US" sz="8000" dirty="0"/>
          </a:p>
        </p:txBody>
      </p:sp>
      <p:sp>
        <p:nvSpPr>
          <p:cNvPr id="3" name="Text 1"/>
          <p:cNvSpPr/>
          <p:nvPr/>
        </p:nvSpPr>
        <p:spPr>
          <a:xfrm>
            <a:off x="457200" y="2011680"/>
            <a:ext cx="8229600" cy="1005840"/>
          </a:xfrm>
          <a:prstGeom prst="rect">
            <a:avLst/>
          </a:prstGeom>
          <a:noFill/>
          <a:ln/>
        </p:spPr>
        <p:txBody>
          <a:bodyPr wrap="square" lIns="0" tIns="0" rIns="0" bIns="0" rtlCol="0" anchor="ctr"/>
          <a:lstStyle/>
          <a:p>
            <a:pPr marL="0" indent="0" algn="l">
              <a:buNone/>
            </a:pPr>
            <a:r>
              <a:rPr lang="en-US" sz="3600" b="1" dirty="0">
                <a:solidFill>
                  <a:srgbClr val="FFFFFF"/>
                </a:solidFill>
              </a:rPr>
              <a:t>Registration Form Configuration</a:t>
            </a:r>
            <a:endParaRPr lang="en-US" sz="3600" dirty="0"/>
          </a:p>
        </p:txBody>
      </p:sp>
      <p:sp>
        <p:nvSpPr>
          <p:cNvPr id="4" name="Text 2"/>
          <p:cNvSpPr/>
          <p:nvPr/>
        </p:nvSpPr>
        <p:spPr>
          <a:xfrm>
            <a:off x="457200" y="3017520"/>
            <a:ext cx="7772400" cy="640080"/>
          </a:xfrm>
          <a:prstGeom prst="rect">
            <a:avLst/>
          </a:prstGeom>
          <a:noFill/>
          <a:ln/>
        </p:spPr>
        <p:txBody>
          <a:bodyPr wrap="square" lIns="0" tIns="0" rIns="0" bIns="0" rtlCol="0" anchor="t"/>
          <a:lstStyle/>
          <a:p>
            <a:pPr marL="0" indent="0" algn="l">
              <a:buNone/>
            </a:pPr>
            <a:r>
              <a:rPr lang="en-US" sz="1600" dirty="0">
                <a:solidFill>
                  <a:srgbClr val="C8CEC6"/>
                </a:solidFill>
              </a:rPr>
              <a:t>Form properties, fields, logic, and best practices</a:t>
            </a:r>
            <a:endParaRPr lang="en-US" sz="1600" dirty="0"/>
          </a:p>
        </p:txBody>
      </p:sp>
      <p:sp>
        <p:nvSpPr>
          <p:cNvPr id="5" name="Shape 3"/>
          <p:cNvSpPr/>
          <p:nvPr/>
        </p:nvSpPr>
        <p:spPr>
          <a:xfrm>
            <a:off x="0" y="4754880"/>
            <a:ext cx="9144000" cy="388620"/>
          </a:xfrm>
          <a:prstGeom prst="rect">
            <a:avLst/>
          </a:prstGeom>
          <a:solidFill>
            <a:srgbClr val="486C3C"/>
          </a:solidFill>
          <a:ln w="12700">
            <a:solidFill>
              <a:srgbClr val="486C3C"/>
            </a:solidFill>
            <a:prstDash val="solid"/>
          </a:ln>
        </p:spPr>
        <p:txBody>
          <a:bodyPr/>
          <a:lstStyle/>
          <a:p>
            <a:endParaRPr lang="en-US"/>
          </a:p>
        </p:txBody>
      </p:sp>
      <p:pic>
        <p:nvPicPr>
          <p:cNvPr id="6" name="Picture 5">
            <a:extLst>
              <a:ext uri="{FF2B5EF4-FFF2-40B4-BE49-F238E27FC236}">
                <a16:creationId xmlns:a16="http://schemas.microsoft.com/office/drawing/2014/main" id="{8673B0EC-FA28-BE13-07E8-2D6E1CE336E4}"/>
              </a:ext>
            </a:extLst>
          </p:cNvPr>
          <p:cNvPicPr>
            <a:picLocks noChangeAspect="1"/>
          </p:cNvPicPr>
          <p:nvPr/>
        </p:nvPicPr>
        <p:blipFill>
          <a:blip r:embed="rId3">
            <a:alphaModFix amt="11000"/>
          </a:blip>
          <a:stretch>
            <a:fillRect/>
          </a:stretch>
        </p:blipFill>
        <p:spPr>
          <a:xfrm rot="20631568">
            <a:off x="952944" y="276324"/>
            <a:ext cx="7223839" cy="4590850"/>
          </a:xfrm>
          <a:prstGeom prst="rect">
            <a:avLst/>
          </a:prstGeom>
        </p:spPr>
      </p:pic>
      <p:pic>
        <p:nvPicPr>
          <p:cNvPr id="7" name="Picture 6">
            <a:extLst>
              <a:ext uri="{FF2B5EF4-FFF2-40B4-BE49-F238E27FC236}">
                <a16:creationId xmlns:a16="http://schemas.microsoft.com/office/drawing/2014/main" id="{B2C45563-8E87-428B-D096-426164D04B2B}"/>
              </a:ext>
            </a:extLst>
          </p:cNvPr>
          <p:cNvPicPr>
            <a:picLocks noChangeAspect="1"/>
          </p:cNvPicPr>
          <p:nvPr/>
        </p:nvPicPr>
        <p:blipFill>
          <a:blip r:embed="rId4"/>
          <a:stretch>
            <a:fillRect/>
          </a:stretch>
        </p:blipFill>
        <p:spPr>
          <a:xfrm>
            <a:off x="6559214" y="111730"/>
            <a:ext cx="2535713" cy="32518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89C53660-56BA-595B-621B-31F039A91391}"/>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2137B8D-4802-A70C-03AC-5767527712CA}"/>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4EDE1240-361E-CF16-8975-75A38F30941A}"/>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80C0B9E3-7081-0FBE-0825-B993C19FFAC4}"/>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Form Editor</a:t>
            </a:r>
            <a:endParaRPr lang="en-US" sz="2600" dirty="0"/>
          </a:p>
        </p:txBody>
      </p:sp>
      <p:sp>
        <p:nvSpPr>
          <p:cNvPr id="4" name="Text 2">
            <a:extLst>
              <a:ext uri="{FF2B5EF4-FFF2-40B4-BE49-F238E27FC236}">
                <a16:creationId xmlns:a16="http://schemas.microsoft.com/office/drawing/2014/main" id="{D354500D-3D54-FDFF-1A08-EF4FC6301F76}"/>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48524145-C1AF-6386-53D3-66B9E9E465E3}"/>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06C55B59-ACDC-DB0A-B562-5D0DBDBE0A5A}"/>
              </a:ext>
            </a:extLst>
          </p:cNvPr>
          <p:cNvSpPr/>
          <p:nvPr/>
        </p:nvSpPr>
        <p:spPr>
          <a:xfrm>
            <a:off x="365760" y="960120"/>
            <a:ext cx="8595360" cy="3927348"/>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88EC42CE-3BD1-C3F7-B519-B6B339BBE4E9}"/>
              </a:ext>
            </a:extLst>
          </p:cNvPr>
          <p:cNvSpPr/>
          <p:nvPr/>
        </p:nvSpPr>
        <p:spPr>
          <a:xfrm>
            <a:off x="365760" y="960120"/>
            <a:ext cx="8595360" cy="395478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0F1B7AF0-7636-962C-CAF5-0AFCC69B52BC}"/>
              </a:ext>
            </a:extLst>
          </p:cNvPr>
          <p:cNvPicPr>
            <a:picLocks noChangeAspect="1"/>
          </p:cNvPicPr>
          <p:nvPr/>
        </p:nvPicPr>
        <p:blipFill>
          <a:blip r:embed="rId4"/>
          <a:stretch>
            <a:fillRect/>
          </a:stretch>
        </p:blipFill>
        <p:spPr>
          <a:xfrm>
            <a:off x="457200" y="1022632"/>
            <a:ext cx="7177996" cy="3800344"/>
          </a:xfrm>
          <a:prstGeom prst="rect">
            <a:avLst/>
          </a:prstGeom>
        </p:spPr>
      </p:pic>
    </p:spTree>
    <p:extLst>
      <p:ext uri="{BB962C8B-B14F-4D97-AF65-F5344CB8AC3E}">
        <p14:creationId xmlns:p14="http://schemas.microsoft.com/office/powerpoint/2010/main" val="17536116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4">
    <p:bg>
      <p:bgPr>
        <a:solidFill>
          <a:srgbClr val="F8F6F4"/>
        </a:solidFill>
        <a:effectLst/>
      </p:bgPr>
    </p:bg>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84B1E14E-4B0F-E6AE-7D8F-54E9221A417D}"/>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Edit Properties — Form Settings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REGISTRATION FORMS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384048"/>
          </a:xfrm>
          <a:prstGeom prst="rect">
            <a:avLst/>
          </a:prstGeom>
          <a:noFill/>
          <a:ln/>
        </p:spPr>
        <p:txBody>
          <a:bodyPr wrap="square" lIns="0" tIns="0" rIns="0" bIns="0" rtlCol="0" anchor="t"/>
          <a:lstStyle/>
          <a:p>
            <a:pPr marL="0" indent="0" algn="l">
              <a:buNone/>
            </a:pPr>
            <a:r>
              <a:rPr lang="en-US" sz="1300" dirty="0">
                <a:solidFill>
                  <a:srgbClr val="75783D"/>
                </a:solidFill>
              </a:rPr>
              <a:t>The properties panel controls how your form behaves at a fundamental level.</a:t>
            </a:r>
            <a:endParaRPr lang="en-US" sz="1300" dirty="0"/>
          </a:p>
        </p:txBody>
      </p:sp>
      <p:sp>
        <p:nvSpPr>
          <p:cNvPr id="7" name="Shape 5"/>
          <p:cNvSpPr/>
          <p:nvPr/>
        </p:nvSpPr>
        <p:spPr>
          <a:xfrm>
            <a:off x="365760" y="1389888"/>
            <a:ext cx="8412480" cy="393192"/>
          </a:xfrm>
          <a:prstGeom prst="rect">
            <a:avLst/>
          </a:prstGeom>
          <a:solidFill>
            <a:srgbClr val="FFFFFF"/>
          </a:solidFill>
          <a:ln w="12700">
            <a:solidFill>
              <a:srgbClr val="C8CEC6"/>
            </a:solidFill>
            <a:prstDash val="solid"/>
          </a:ln>
        </p:spPr>
        <p:txBody>
          <a:bodyPr/>
          <a:lstStyle/>
          <a:p>
            <a:endParaRPr lang="en-US"/>
          </a:p>
        </p:txBody>
      </p:sp>
      <p:sp>
        <p:nvSpPr>
          <p:cNvPr id="8" name="Shape 6"/>
          <p:cNvSpPr/>
          <p:nvPr/>
        </p:nvSpPr>
        <p:spPr>
          <a:xfrm>
            <a:off x="365760" y="1389888"/>
            <a:ext cx="73152" cy="393192"/>
          </a:xfrm>
          <a:prstGeom prst="rect">
            <a:avLst/>
          </a:prstGeom>
          <a:solidFill>
            <a:srgbClr val="486C3C"/>
          </a:solidFill>
          <a:ln w="12700">
            <a:solidFill>
              <a:srgbClr val="486C3C"/>
            </a:solidFill>
            <a:prstDash val="solid"/>
          </a:ln>
        </p:spPr>
        <p:txBody>
          <a:bodyPr/>
          <a:lstStyle/>
          <a:p>
            <a:endParaRPr lang="en-US"/>
          </a:p>
        </p:txBody>
      </p:sp>
      <p:sp>
        <p:nvSpPr>
          <p:cNvPr id="9" name="Text 7"/>
          <p:cNvSpPr/>
          <p:nvPr/>
        </p:nvSpPr>
        <p:spPr>
          <a:xfrm>
            <a:off x="548640" y="1389888"/>
            <a:ext cx="2560320" cy="393192"/>
          </a:xfrm>
          <a:prstGeom prst="rect">
            <a:avLst/>
          </a:prstGeom>
          <a:noFill/>
          <a:ln/>
        </p:spPr>
        <p:txBody>
          <a:bodyPr wrap="square" lIns="0" tIns="0" rIns="0" bIns="0" rtlCol="0" anchor="ctr"/>
          <a:lstStyle/>
          <a:p>
            <a:pPr marL="0" indent="0" algn="l">
              <a:buNone/>
            </a:pPr>
            <a:r>
              <a:rPr lang="en-US" sz="1200" b="1" dirty="0">
                <a:solidFill>
                  <a:srgbClr val="433129"/>
                </a:solidFill>
              </a:rPr>
              <a:t>Scope</a:t>
            </a:r>
            <a:endParaRPr lang="en-US" sz="1200" dirty="0"/>
          </a:p>
        </p:txBody>
      </p:sp>
      <p:sp>
        <p:nvSpPr>
          <p:cNvPr id="10" name="Text 8"/>
          <p:cNvSpPr/>
          <p:nvPr/>
        </p:nvSpPr>
        <p:spPr>
          <a:xfrm>
            <a:off x="3246120" y="1389888"/>
            <a:ext cx="5440680" cy="393192"/>
          </a:xfrm>
          <a:prstGeom prst="rect">
            <a:avLst/>
          </a:prstGeom>
          <a:noFill/>
          <a:ln/>
        </p:spPr>
        <p:txBody>
          <a:bodyPr wrap="square" lIns="0" tIns="0" rIns="0" bIns="0" rtlCol="0" anchor="ctr"/>
          <a:lstStyle/>
          <a:p>
            <a:pPr marL="0" indent="0" algn="l">
              <a:buNone/>
            </a:pPr>
            <a:r>
              <a:rPr lang="en-US" sz="1150" dirty="0">
                <a:solidFill>
                  <a:srgbClr val="433129"/>
                </a:solidFill>
              </a:rPr>
              <a:t>Person, Application, etc. — determines what record the form writes to</a:t>
            </a:r>
            <a:endParaRPr lang="en-US" sz="1150" dirty="0"/>
          </a:p>
        </p:txBody>
      </p:sp>
      <p:sp>
        <p:nvSpPr>
          <p:cNvPr id="11" name="Shape 9"/>
          <p:cNvSpPr/>
          <p:nvPr/>
        </p:nvSpPr>
        <p:spPr>
          <a:xfrm>
            <a:off x="365760" y="1803197"/>
            <a:ext cx="8412480" cy="393192"/>
          </a:xfrm>
          <a:prstGeom prst="rect">
            <a:avLst/>
          </a:prstGeom>
          <a:solidFill>
            <a:srgbClr val="F8F6F4"/>
          </a:solidFill>
          <a:ln w="12700">
            <a:solidFill>
              <a:srgbClr val="C8CEC6"/>
            </a:solidFill>
            <a:prstDash val="solid"/>
          </a:ln>
        </p:spPr>
        <p:txBody>
          <a:bodyPr/>
          <a:lstStyle/>
          <a:p>
            <a:endParaRPr lang="en-US"/>
          </a:p>
        </p:txBody>
      </p:sp>
      <p:sp>
        <p:nvSpPr>
          <p:cNvPr id="12" name="Shape 10"/>
          <p:cNvSpPr/>
          <p:nvPr/>
        </p:nvSpPr>
        <p:spPr>
          <a:xfrm>
            <a:off x="365760" y="1803197"/>
            <a:ext cx="73152" cy="393192"/>
          </a:xfrm>
          <a:prstGeom prst="rect">
            <a:avLst/>
          </a:prstGeom>
          <a:solidFill>
            <a:srgbClr val="486C3C"/>
          </a:solidFill>
          <a:ln w="12700">
            <a:solidFill>
              <a:srgbClr val="486C3C"/>
            </a:solidFill>
            <a:prstDash val="solid"/>
          </a:ln>
        </p:spPr>
        <p:txBody>
          <a:bodyPr/>
          <a:lstStyle/>
          <a:p>
            <a:endParaRPr lang="en-US"/>
          </a:p>
        </p:txBody>
      </p:sp>
      <p:sp>
        <p:nvSpPr>
          <p:cNvPr id="13" name="Text 11"/>
          <p:cNvSpPr/>
          <p:nvPr/>
        </p:nvSpPr>
        <p:spPr>
          <a:xfrm>
            <a:off x="548640" y="1803197"/>
            <a:ext cx="2560320" cy="393192"/>
          </a:xfrm>
          <a:prstGeom prst="rect">
            <a:avLst/>
          </a:prstGeom>
          <a:noFill/>
          <a:ln/>
        </p:spPr>
        <p:txBody>
          <a:bodyPr wrap="square" lIns="0" tIns="0" rIns="0" bIns="0" rtlCol="0" anchor="ctr"/>
          <a:lstStyle/>
          <a:p>
            <a:pPr marL="0" indent="0" algn="l">
              <a:buNone/>
            </a:pPr>
            <a:r>
              <a:rPr lang="en-US" sz="1200" b="1" dirty="0">
                <a:solidFill>
                  <a:srgbClr val="433129"/>
                </a:solidFill>
              </a:rPr>
              <a:t>Multiple</a:t>
            </a:r>
            <a:endParaRPr lang="en-US" sz="1200" dirty="0"/>
          </a:p>
        </p:txBody>
      </p:sp>
      <p:sp>
        <p:nvSpPr>
          <p:cNvPr id="14" name="Text 12"/>
          <p:cNvSpPr/>
          <p:nvPr/>
        </p:nvSpPr>
        <p:spPr>
          <a:xfrm>
            <a:off x="3246120" y="1803197"/>
            <a:ext cx="5440680" cy="393192"/>
          </a:xfrm>
          <a:prstGeom prst="rect">
            <a:avLst/>
          </a:prstGeom>
          <a:noFill/>
          <a:ln/>
        </p:spPr>
        <p:txBody>
          <a:bodyPr wrap="square" lIns="0" tIns="0" rIns="0" bIns="0" rtlCol="0" anchor="ctr"/>
          <a:lstStyle/>
          <a:p>
            <a:pPr marL="0" indent="0" algn="l">
              <a:buNone/>
            </a:pPr>
            <a:r>
              <a:rPr lang="en-US" sz="1150" dirty="0">
                <a:solidFill>
                  <a:srgbClr val="433129"/>
                </a:solidFill>
              </a:rPr>
              <a:t>Allow one person to register more than once for this event</a:t>
            </a:r>
            <a:endParaRPr lang="en-US" sz="1150" dirty="0"/>
          </a:p>
        </p:txBody>
      </p:sp>
      <p:sp>
        <p:nvSpPr>
          <p:cNvPr id="15" name="Shape 13"/>
          <p:cNvSpPr/>
          <p:nvPr/>
        </p:nvSpPr>
        <p:spPr>
          <a:xfrm>
            <a:off x="365760" y="2216506"/>
            <a:ext cx="8412480" cy="393192"/>
          </a:xfrm>
          <a:prstGeom prst="rect">
            <a:avLst/>
          </a:prstGeom>
          <a:solidFill>
            <a:srgbClr val="FFFFFF"/>
          </a:solidFill>
          <a:ln w="12700">
            <a:solidFill>
              <a:srgbClr val="C8CEC6"/>
            </a:solidFill>
            <a:prstDash val="solid"/>
          </a:ln>
        </p:spPr>
        <p:txBody>
          <a:bodyPr/>
          <a:lstStyle/>
          <a:p>
            <a:endParaRPr lang="en-US"/>
          </a:p>
        </p:txBody>
      </p:sp>
      <p:sp>
        <p:nvSpPr>
          <p:cNvPr id="16" name="Shape 14"/>
          <p:cNvSpPr/>
          <p:nvPr/>
        </p:nvSpPr>
        <p:spPr>
          <a:xfrm>
            <a:off x="365760" y="2216506"/>
            <a:ext cx="73152" cy="393192"/>
          </a:xfrm>
          <a:prstGeom prst="rect">
            <a:avLst/>
          </a:prstGeom>
          <a:solidFill>
            <a:srgbClr val="486C3C"/>
          </a:solidFill>
          <a:ln w="12700">
            <a:solidFill>
              <a:srgbClr val="486C3C"/>
            </a:solidFill>
            <a:prstDash val="solid"/>
          </a:ln>
        </p:spPr>
        <p:txBody>
          <a:bodyPr/>
          <a:lstStyle/>
          <a:p>
            <a:endParaRPr lang="en-US"/>
          </a:p>
        </p:txBody>
      </p:sp>
      <p:sp>
        <p:nvSpPr>
          <p:cNvPr id="17" name="Text 15"/>
          <p:cNvSpPr/>
          <p:nvPr/>
        </p:nvSpPr>
        <p:spPr>
          <a:xfrm>
            <a:off x="548640" y="2216506"/>
            <a:ext cx="2560320" cy="393192"/>
          </a:xfrm>
          <a:prstGeom prst="rect">
            <a:avLst/>
          </a:prstGeom>
          <a:noFill/>
          <a:ln/>
        </p:spPr>
        <p:txBody>
          <a:bodyPr wrap="square" lIns="0" tIns="0" rIns="0" bIns="0" rtlCol="0" anchor="ctr"/>
          <a:lstStyle/>
          <a:p>
            <a:pPr marL="0" indent="0" algn="l">
              <a:buNone/>
            </a:pPr>
            <a:r>
              <a:rPr lang="en-US" sz="1200" b="1" dirty="0">
                <a:solidFill>
                  <a:srgbClr val="433129"/>
                </a:solidFill>
              </a:rPr>
              <a:t>Unsafe</a:t>
            </a:r>
            <a:endParaRPr lang="en-US" sz="1200" dirty="0"/>
          </a:p>
        </p:txBody>
      </p:sp>
      <p:sp>
        <p:nvSpPr>
          <p:cNvPr id="18" name="Text 16"/>
          <p:cNvSpPr/>
          <p:nvPr/>
        </p:nvSpPr>
        <p:spPr>
          <a:xfrm>
            <a:off x="3246120" y="2216506"/>
            <a:ext cx="5440680" cy="393192"/>
          </a:xfrm>
          <a:prstGeom prst="rect">
            <a:avLst/>
          </a:prstGeom>
          <a:noFill/>
          <a:ln/>
        </p:spPr>
        <p:txBody>
          <a:bodyPr wrap="square" lIns="0" tIns="0" rIns="0" bIns="0" rtlCol="0" anchor="ctr"/>
          <a:lstStyle/>
          <a:p>
            <a:pPr marL="0" indent="0" algn="l">
              <a:buNone/>
            </a:pPr>
            <a:r>
              <a:rPr lang="en-US" sz="1150" dirty="0">
                <a:solidFill>
                  <a:srgbClr val="433129"/>
                </a:solidFill>
              </a:rPr>
              <a:t>Allows record updates upon form submission when a record already has an application(use carefully)</a:t>
            </a:r>
            <a:endParaRPr lang="en-US" sz="1150" dirty="0"/>
          </a:p>
        </p:txBody>
      </p:sp>
      <p:sp>
        <p:nvSpPr>
          <p:cNvPr id="19" name="Shape 17"/>
          <p:cNvSpPr/>
          <p:nvPr/>
        </p:nvSpPr>
        <p:spPr>
          <a:xfrm>
            <a:off x="365760" y="2629814"/>
            <a:ext cx="8412480" cy="393192"/>
          </a:xfrm>
          <a:prstGeom prst="rect">
            <a:avLst/>
          </a:prstGeom>
          <a:solidFill>
            <a:srgbClr val="F8F6F4"/>
          </a:solidFill>
          <a:ln w="12700">
            <a:solidFill>
              <a:srgbClr val="C8CEC6"/>
            </a:solidFill>
            <a:prstDash val="solid"/>
          </a:ln>
        </p:spPr>
        <p:txBody>
          <a:bodyPr/>
          <a:lstStyle/>
          <a:p>
            <a:endParaRPr lang="en-US"/>
          </a:p>
        </p:txBody>
      </p:sp>
      <p:sp>
        <p:nvSpPr>
          <p:cNvPr id="20" name="Shape 18"/>
          <p:cNvSpPr/>
          <p:nvPr/>
        </p:nvSpPr>
        <p:spPr>
          <a:xfrm>
            <a:off x="365760" y="2629814"/>
            <a:ext cx="73152" cy="393192"/>
          </a:xfrm>
          <a:prstGeom prst="rect">
            <a:avLst/>
          </a:prstGeom>
          <a:solidFill>
            <a:srgbClr val="486C3C"/>
          </a:solidFill>
          <a:ln w="12700">
            <a:solidFill>
              <a:srgbClr val="486C3C"/>
            </a:solidFill>
            <a:prstDash val="solid"/>
          </a:ln>
        </p:spPr>
        <p:txBody>
          <a:bodyPr/>
          <a:lstStyle/>
          <a:p>
            <a:endParaRPr lang="en-US"/>
          </a:p>
        </p:txBody>
      </p:sp>
      <p:sp>
        <p:nvSpPr>
          <p:cNvPr id="21" name="Text 19"/>
          <p:cNvSpPr/>
          <p:nvPr/>
        </p:nvSpPr>
        <p:spPr>
          <a:xfrm>
            <a:off x="548640" y="2629814"/>
            <a:ext cx="2560320" cy="393192"/>
          </a:xfrm>
          <a:prstGeom prst="rect">
            <a:avLst/>
          </a:prstGeom>
          <a:noFill/>
          <a:ln/>
        </p:spPr>
        <p:txBody>
          <a:bodyPr wrap="square" lIns="0" tIns="0" rIns="0" bIns="0" rtlCol="0" anchor="ctr"/>
          <a:lstStyle/>
          <a:p>
            <a:pPr marL="0" indent="0" algn="l">
              <a:buNone/>
            </a:pPr>
            <a:r>
              <a:rPr lang="en-US" sz="1200" b="1" dirty="0">
                <a:solidFill>
                  <a:srgbClr val="433129"/>
                </a:solidFill>
              </a:rPr>
              <a:t>Security</a:t>
            </a:r>
            <a:endParaRPr lang="en-US" sz="1200" dirty="0"/>
          </a:p>
        </p:txBody>
      </p:sp>
      <p:sp>
        <p:nvSpPr>
          <p:cNvPr id="22" name="Text 20"/>
          <p:cNvSpPr/>
          <p:nvPr/>
        </p:nvSpPr>
        <p:spPr>
          <a:xfrm>
            <a:off x="3246120" y="2629814"/>
            <a:ext cx="5440680" cy="393192"/>
          </a:xfrm>
          <a:prstGeom prst="rect">
            <a:avLst/>
          </a:prstGeom>
          <a:noFill/>
          <a:ln/>
        </p:spPr>
        <p:txBody>
          <a:bodyPr wrap="square" lIns="0" tIns="0" rIns="0" bIns="0" rtlCol="0" anchor="ctr"/>
          <a:lstStyle/>
          <a:p>
            <a:pPr marL="0" indent="0" algn="l">
              <a:buNone/>
            </a:pPr>
            <a:r>
              <a:rPr lang="en-US" sz="1150" dirty="0">
                <a:solidFill>
                  <a:srgbClr val="433129"/>
                </a:solidFill>
              </a:rPr>
              <a:t>Controls access: public, authenticated, or restricted audiences</a:t>
            </a:r>
            <a:endParaRPr lang="en-US" sz="1150" dirty="0"/>
          </a:p>
        </p:txBody>
      </p:sp>
      <p:sp>
        <p:nvSpPr>
          <p:cNvPr id="23" name="Shape 21"/>
          <p:cNvSpPr/>
          <p:nvPr/>
        </p:nvSpPr>
        <p:spPr>
          <a:xfrm>
            <a:off x="365760" y="3043123"/>
            <a:ext cx="8412480" cy="393192"/>
          </a:xfrm>
          <a:prstGeom prst="rect">
            <a:avLst/>
          </a:prstGeom>
          <a:solidFill>
            <a:srgbClr val="FFFFFF"/>
          </a:solidFill>
          <a:ln w="12700">
            <a:solidFill>
              <a:srgbClr val="C8CEC6"/>
            </a:solidFill>
            <a:prstDash val="solid"/>
          </a:ln>
        </p:spPr>
        <p:txBody>
          <a:bodyPr/>
          <a:lstStyle/>
          <a:p>
            <a:endParaRPr lang="en-US"/>
          </a:p>
        </p:txBody>
      </p:sp>
      <p:sp>
        <p:nvSpPr>
          <p:cNvPr id="24" name="Shape 22"/>
          <p:cNvSpPr/>
          <p:nvPr/>
        </p:nvSpPr>
        <p:spPr>
          <a:xfrm>
            <a:off x="365760" y="3043123"/>
            <a:ext cx="73152" cy="393192"/>
          </a:xfrm>
          <a:prstGeom prst="rect">
            <a:avLst/>
          </a:prstGeom>
          <a:solidFill>
            <a:srgbClr val="486C3C"/>
          </a:solidFill>
          <a:ln w="12700">
            <a:solidFill>
              <a:srgbClr val="486C3C"/>
            </a:solidFill>
            <a:prstDash val="solid"/>
          </a:ln>
        </p:spPr>
        <p:txBody>
          <a:bodyPr/>
          <a:lstStyle/>
          <a:p>
            <a:endParaRPr lang="en-US"/>
          </a:p>
        </p:txBody>
      </p:sp>
      <p:sp>
        <p:nvSpPr>
          <p:cNvPr id="25" name="Text 23"/>
          <p:cNvSpPr/>
          <p:nvPr/>
        </p:nvSpPr>
        <p:spPr>
          <a:xfrm>
            <a:off x="548640" y="3043123"/>
            <a:ext cx="2560320" cy="393192"/>
          </a:xfrm>
          <a:prstGeom prst="rect">
            <a:avLst/>
          </a:prstGeom>
          <a:noFill/>
          <a:ln/>
        </p:spPr>
        <p:txBody>
          <a:bodyPr wrap="square" lIns="0" tIns="0" rIns="0" bIns="0" rtlCol="0" anchor="ctr"/>
          <a:lstStyle/>
          <a:p>
            <a:pPr marL="0" indent="0" algn="l">
              <a:buNone/>
            </a:pPr>
            <a:r>
              <a:rPr lang="en-US" sz="1200" b="1" dirty="0">
                <a:solidFill>
                  <a:srgbClr val="433129"/>
                </a:solidFill>
              </a:rPr>
              <a:t>Update Only</a:t>
            </a:r>
            <a:endParaRPr lang="en-US" sz="1200" dirty="0"/>
          </a:p>
        </p:txBody>
      </p:sp>
      <p:sp>
        <p:nvSpPr>
          <p:cNvPr id="26" name="Text 24"/>
          <p:cNvSpPr/>
          <p:nvPr/>
        </p:nvSpPr>
        <p:spPr>
          <a:xfrm>
            <a:off x="3246120" y="3043123"/>
            <a:ext cx="5440680" cy="393192"/>
          </a:xfrm>
          <a:prstGeom prst="rect">
            <a:avLst/>
          </a:prstGeom>
          <a:noFill/>
          <a:ln/>
        </p:spPr>
        <p:txBody>
          <a:bodyPr wrap="square" lIns="0" tIns="0" rIns="0" bIns="0" rtlCol="0" anchor="ctr"/>
          <a:lstStyle/>
          <a:p>
            <a:pPr marL="0" indent="0" algn="l">
              <a:buNone/>
            </a:pPr>
            <a:r>
              <a:rPr lang="en-US" sz="1150" dirty="0">
                <a:solidFill>
                  <a:srgbClr val="433129"/>
                </a:solidFill>
              </a:rPr>
              <a:t>Only updates existing records. Won't create new ones</a:t>
            </a:r>
            <a:endParaRPr lang="en-US" sz="1150" dirty="0"/>
          </a:p>
        </p:txBody>
      </p:sp>
      <p:sp>
        <p:nvSpPr>
          <p:cNvPr id="27" name="Shape 25"/>
          <p:cNvSpPr/>
          <p:nvPr/>
        </p:nvSpPr>
        <p:spPr>
          <a:xfrm>
            <a:off x="365760" y="3456432"/>
            <a:ext cx="8412480" cy="393192"/>
          </a:xfrm>
          <a:prstGeom prst="rect">
            <a:avLst/>
          </a:prstGeom>
          <a:solidFill>
            <a:srgbClr val="F8F6F4"/>
          </a:solidFill>
          <a:ln w="12700">
            <a:solidFill>
              <a:srgbClr val="C8CEC6"/>
            </a:solidFill>
            <a:prstDash val="solid"/>
          </a:ln>
        </p:spPr>
        <p:txBody>
          <a:bodyPr/>
          <a:lstStyle/>
          <a:p>
            <a:endParaRPr lang="en-US"/>
          </a:p>
        </p:txBody>
      </p:sp>
      <p:sp>
        <p:nvSpPr>
          <p:cNvPr id="28" name="Shape 26"/>
          <p:cNvSpPr/>
          <p:nvPr/>
        </p:nvSpPr>
        <p:spPr>
          <a:xfrm>
            <a:off x="365760" y="3456432"/>
            <a:ext cx="73152" cy="393192"/>
          </a:xfrm>
          <a:prstGeom prst="rect">
            <a:avLst/>
          </a:prstGeom>
          <a:solidFill>
            <a:srgbClr val="486C3C"/>
          </a:solidFill>
          <a:ln w="12700">
            <a:solidFill>
              <a:srgbClr val="486C3C"/>
            </a:solidFill>
            <a:prstDash val="solid"/>
          </a:ln>
        </p:spPr>
        <p:txBody>
          <a:bodyPr/>
          <a:lstStyle/>
          <a:p>
            <a:endParaRPr lang="en-US"/>
          </a:p>
        </p:txBody>
      </p:sp>
      <p:sp>
        <p:nvSpPr>
          <p:cNvPr id="29" name="Text 27"/>
          <p:cNvSpPr/>
          <p:nvPr/>
        </p:nvSpPr>
        <p:spPr>
          <a:xfrm>
            <a:off x="548640" y="3456432"/>
            <a:ext cx="2560320" cy="393192"/>
          </a:xfrm>
          <a:prstGeom prst="rect">
            <a:avLst/>
          </a:prstGeom>
          <a:noFill/>
          <a:ln/>
        </p:spPr>
        <p:txBody>
          <a:bodyPr wrap="square" lIns="0" tIns="0" rIns="0" bIns="0" rtlCol="0" anchor="ctr"/>
          <a:lstStyle/>
          <a:p>
            <a:pPr marL="0" indent="0" algn="l">
              <a:buNone/>
            </a:pPr>
            <a:r>
              <a:rPr lang="en-US" sz="1200" b="1" dirty="0">
                <a:solidFill>
                  <a:srgbClr val="433129"/>
                </a:solidFill>
              </a:rPr>
              <a:t>Survey</a:t>
            </a:r>
            <a:endParaRPr lang="en-US" sz="1200" dirty="0"/>
          </a:p>
        </p:txBody>
      </p:sp>
      <p:sp>
        <p:nvSpPr>
          <p:cNvPr id="30" name="Text 28"/>
          <p:cNvSpPr/>
          <p:nvPr/>
        </p:nvSpPr>
        <p:spPr>
          <a:xfrm>
            <a:off x="3246120" y="3456432"/>
            <a:ext cx="5440680" cy="393192"/>
          </a:xfrm>
          <a:prstGeom prst="rect">
            <a:avLst/>
          </a:prstGeom>
          <a:noFill/>
          <a:ln/>
        </p:spPr>
        <p:txBody>
          <a:bodyPr wrap="square" lIns="0" tIns="0" rIns="0" bIns="0" rtlCol="0" anchor="ctr"/>
          <a:lstStyle/>
          <a:p>
            <a:pPr marL="0" indent="0" algn="l">
              <a:buNone/>
            </a:pPr>
            <a:r>
              <a:rPr lang="en-US" sz="1150" dirty="0">
                <a:solidFill>
                  <a:srgbClr val="433129"/>
                </a:solidFill>
              </a:rPr>
              <a:t>Allows selection of a survey form for the event. Also allows the setting of survey submission duration</a:t>
            </a:r>
            <a:endParaRPr lang="en-US" sz="1150" dirty="0"/>
          </a:p>
        </p:txBody>
      </p:sp>
      <p:sp>
        <p:nvSpPr>
          <p:cNvPr id="31" name="Shape 29"/>
          <p:cNvSpPr/>
          <p:nvPr/>
        </p:nvSpPr>
        <p:spPr>
          <a:xfrm>
            <a:off x="365760" y="3869741"/>
            <a:ext cx="8412480" cy="393192"/>
          </a:xfrm>
          <a:prstGeom prst="rect">
            <a:avLst/>
          </a:prstGeom>
          <a:solidFill>
            <a:srgbClr val="FFFFFF"/>
          </a:solidFill>
          <a:ln w="12700">
            <a:solidFill>
              <a:srgbClr val="C8CEC6"/>
            </a:solidFill>
            <a:prstDash val="solid"/>
          </a:ln>
        </p:spPr>
        <p:txBody>
          <a:bodyPr/>
          <a:lstStyle/>
          <a:p>
            <a:endParaRPr lang="en-US"/>
          </a:p>
        </p:txBody>
      </p:sp>
      <p:sp>
        <p:nvSpPr>
          <p:cNvPr id="32" name="Shape 30"/>
          <p:cNvSpPr/>
          <p:nvPr/>
        </p:nvSpPr>
        <p:spPr>
          <a:xfrm>
            <a:off x="365760" y="3869741"/>
            <a:ext cx="73152" cy="393192"/>
          </a:xfrm>
          <a:prstGeom prst="rect">
            <a:avLst/>
          </a:prstGeom>
          <a:solidFill>
            <a:srgbClr val="486C3C"/>
          </a:solidFill>
          <a:ln w="12700">
            <a:solidFill>
              <a:srgbClr val="486C3C"/>
            </a:solidFill>
            <a:prstDash val="solid"/>
          </a:ln>
        </p:spPr>
        <p:txBody>
          <a:bodyPr/>
          <a:lstStyle/>
          <a:p>
            <a:endParaRPr lang="en-US"/>
          </a:p>
        </p:txBody>
      </p:sp>
      <p:sp>
        <p:nvSpPr>
          <p:cNvPr id="33" name="Text 31"/>
          <p:cNvSpPr/>
          <p:nvPr/>
        </p:nvSpPr>
        <p:spPr>
          <a:xfrm>
            <a:off x="548640" y="3869741"/>
            <a:ext cx="2560320" cy="393192"/>
          </a:xfrm>
          <a:prstGeom prst="rect">
            <a:avLst/>
          </a:prstGeom>
          <a:noFill/>
          <a:ln/>
        </p:spPr>
        <p:txBody>
          <a:bodyPr wrap="square" lIns="0" tIns="0" rIns="0" bIns="0" rtlCol="0" anchor="ctr"/>
          <a:lstStyle/>
          <a:p>
            <a:pPr marL="0" indent="0" algn="l">
              <a:buNone/>
            </a:pPr>
            <a:r>
              <a:rPr lang="en-US" sz="1200" b="1" dirty="0">
                <a:solidFill>
                  <a:srgbClr val="433129"/>
                </a:solidFill>
              </a:rPr>
              <a:t>Notes Form</a:t>
            </a:r>
            <a:endParaRPr lang="en-US" sz="1200" dirty="0"/>
          </a:p>
        </p:txBody>
      </p:sp>
      <p:sp>
        <p:nvSpPr>
          <p:cNvPr id="34" name="Text 32"/>
          <p:cNvSpPr/>
          <p:nvPr/>
        </p:nvSpPr>
        <p:spPr>
          <a:xfrm>
            <a:off x="3246120" y="3869741"/>
            <a:ext cx="5440680" cy="393192"/>
          </a:xfrm>
          <a:prstGeom prst="rect">
            <a:avLst/>
          </a:prstGeom>
          <a:noFill/>
          <a:ln/>
        </p:spPr>
        <p:txBody>
          <a:bodyPr wrap="square" lIns="0" tIns="0" rIns="0" bIns="0" rtlCol="0" anchor="ctr"/>
          <a:lstStyle/>
          <a:p>
            <a:pPr marL="0" indent="0" algn="l">
              <a:buNone/>
            </a:pPr>
            <a:r>
              <a:rPr lang="en-US" sz="1150" dirty="0">
                <a:solidFill>
                  <a:srgbClr val="433129"/>
                </a:solidFill>
              </a:rPr>
              <a:t>Links a event notes form to event. Helpful for collecting more settings or info about a event</a:t>
            </a:r>
            <a:endParaRPr lang="en-US" sz="1150" dirty="0"/>
          </a:p>
        </p:txBody>
      </p:sp>
      <p:sp>
        <p:nvSpPr>
          <p:cNvPr id="35" name="Shape 33"/>
          <p:cNvSpPr/>
          <p:nvPr/>
        </p:nvSpPr>
        <p:spPr>
          <a:xfrm>
            <a:off x="365760" y="4283050"/>
            <a:ext cx="8412480" cy="393192"/>
          </a:xfrm>
          <a:prstGeom prst="rect">
            <a:avLst/>
          </a:prstGeom>
          <a:solidFill>
            <a:srgbClr val="F8F6F4"/>
          </a:solidFill>
          <a:ln w="12700">
            <a:solidFill>
              <a:srgbClr val="C8CEC6"/>
            </a:solidFill>
            <a:prstDash val="solid"/>
          </a:ln>
        </p:spPr>
        <p:txBody>
          <a:bodyPr/>
          <a:lstStyle/>
          <a:p>
            <a:endParaRPr lang="en-US"/>
          </a:p>
        </p:txBody>
      </p:sp>
      <p:sp>
        <p:nvSpPr>
          <p:cNvPr id="36" name="Shape 34"/>
          <p:cNvSpPr/>
          <p:nvPr/>
        </p:nvSpPr>
        <p:spPr>
          <a:xfrm>
            <a:off x="365760" y="4283050"/>
            <a:ext cx="73152" cy="393192"/>
          </a:xfrm>
          <a:prstGeom prst="rect">
            <a:avLst/>
          </a:prstGeom>
          <a:solidFill>
            <a:srgbClr val="486C3C"/>
          </a:solidFill>
          <a:ln w="12700">
            <a:solidFill>
              <a:srgbClr val="486C3C"/>
            </a:solidFill>
            <a:prstDash val="solid"/>
          </a:ln>
        </p:spPr>
        <p:txBody>
          <a:bodyPr/>
          <a:lstStyle/>
          <a:p>
            <a:endParaRPr lang="en-US"/>
          </a:p>
        </p:txBody>
      </p:sp>
      <p:sp>
        <p:nvSpPr>
          <p:cNvPr id="37" name="Text 35"/>
          <p:cNvSpPr/>
          <p:nvPr/>
        </p:nvSpPr>
        <p:spPr>
          <a:xfrm>
            <a:off x="548640" y="4283050"/>
            <a:ext cx="2560320" cy="393192"/>
          </a:xfrm>
          <a:prstGeom prst="rect">
            <a:avLst/>
          </a:prstGeom>
          <a:noFill/>
          <a:ln/>
        </p:spPr>
        <p:txBody>
          <a:bodyPr wrap="square" lIns="0" tIns="0" rIns="0" bIns="0" rtlCol="0" anchor="ctr"/>
          <a:lstStyle/>
          <a:p>
            <a:pPr marL="0" indent="0" algn="l">
              <a:buNone/>
            </a:pPr>
            <a:r>
              <a:rPr lang="en-US" sz="1200" b="1" dirty="0">
                <a:solidFill>
                  <a:srgbClr val="433129"/>
                </a:solidFill>
              </a:rPr>
              <a:t>Layout</a:t>
            </a:r>
            <a:endParaRPr lang="en-US" sz="1200" dirty="0"/>
          </a:p>
        </p:txBody>
      </p:sp>
      <p:sp>
        <p:nvSpPr>
          <p:cNvPr id="38" name="Text 36"/>
          <p:cNvSpPr/>
          <p:nvPr/>
        </p:nvSpPr>
        <p:spPr>
          <a:xfrm>
            <a:off x="3246120" y="4283050"/>
            <a:ext cx="5440680" cy="393192"/>
          </a:xfrm>
          <a:prstGeom prst="rect">
            <a:avLst/>
          </a:prstGeom>
          <a:noFill/>
          <a:ln/>
        </p:spPr>
        <p:txBody>
          <a:bodyPr wrap="square" lIns="0" tIns="0" rIns="0" bIns="0" rtlCol="0" anchor="ctr"/>
          <a:lstStyle/>
          <a:p>
            <a:pPr marL="0" indent="0" algn="l">
              <a:buNone/>
            </a:pPr>
            <a:r>
              <a:rPr lang="en-US" sz="1150" dirty="0">
                <a:solidFill>
                  <a:srgbClr val="433129"/>
                </a:solidFill>
              </a:rPr>
              <a:t>Controls stacked vs. table visual layout</a:t>
            </a:r>
            <a:endParaRPr lang="en-US" sz="1150" dirty="0"/>
          </a:p>
        </p:txBody>
      </p:sp>
      <p:sp>
        <p:nvSpPr>
          <p:cNvPr id="39" name="Shape 37"/>
          <p:cNvSpPr/>
          <p:nvPr/>
        </p:nvSpPr>
        <p:spPr>
          <a:xfrm>
            <a:off x="365760" y="4696358"/>
            <a:ext cx="8412480" cy="393192"/>
          </a:xfrm>
          <a:prstGeom prst="rect">
            <a:avLst/>
          </a:prstGeom>
          <a:solidFill>
            <a:srgbClr val="FFFFFF"/>
          </a:solidFill>
          <a:ln w="12700">
            <a:solidFill>
              <a:srgbClr val="C8CEC6"/>
            </a:solidFill>
            <a:prstDash val="solid"/>
          </a:ln>
        </p:spPr>
        <p:txBody>
          <a:bodyPr/>
          <a:lstStyle/>
          <a:p>
            <a:endParaRPr lang="en-US"/>
          </a:p>
        </p:txBody>
      </p:sp>
      <p:sp>
        <p:nvSpPr>
          <p:cNvPr id="40" name="Shape 38"/>
          <p:cNvSpPr/>
          <p:nvPr/>
        </p:nvSpPr>
        <p:spPr>
          <a:xfrm>
            <a:off x="365760" y="4696358"/>
            <a:ext cx="73152" cy="393192"/>
          </a:xfrm>
          <a:prstGeom prst="rect">
            <a:avLst/>
          </a:prstGeom>
          <a:solidFill>
            <a:srgbClr val="486C3C"/>
          </a:solidFill>
          <a:ln w="12700">
            <a:solidFill>
              <a:srgbClr val="486C3C"/>
            </a:solidFill>
            <a:prstDash val="solid"/>
          </a:ln>
        </p:spPr>
        <p:txBody>
          <a:bodyPr/>
          <a:lstStyle/>
          <a:p>
            <a:endParaRPr lang="en-US"/>
          </a:p>
        </p:txBody>
      </p:sp>
      <p:sp>
        <p:nvSpPr>
          <p:cNvPr id="41" name="Text 39"/>
          <p:cNvSpPr/>
          <p:nvPr/>
        </p:nvSpPr>
        <p:spPr>
          <a:xfrm>
            <a:off x="548640" y="4696358"/>
            <a:ext cx="2560320" cy="393192"/>
          </a:xfrm>
          <a:prstGeom prst="rect">
            <a:avLst/>
          </a:prstGeom>
          <a:noFill/>
          <a:ln/>
        </p:spPr>
        <p:txBody>
          <a:bodyPr wrap="square" lIns="0" tIns="0" rIns="0" bIns="0" rtlCol="0" anchor="ctr"/>
          <a:lstStyle/>
          <a:p>
            <a:pPr marL="0" indent="0" algn="l">
              <a:buNone/>
            </a:pPr>
            <a:r>
              <a:rPr lang="en-US" sz="1200" b="1" dirty="0">
                <a:solidFill>
                  <a:srgbClr val="433129"/>
                </a:solidFill>
              </a:rPr>
              <a:t>Export Value</a:t>
            </a:r>
            <a:endParaRPr lang="en-US" sz="1200" dirty="0"/>
          </a:p>
        </p:txBody>
      </p:sp>
      <p:sp>
        <p:nvSpPr>
          <p:cNvPr id="42" name="Text 40"/>
          <p:cNvSpPr/>
          <p:nvPr/>
        </p:nvSpPr>
        <p:spPr>
          <a:xfrm>
            <a:off x="3246120" y="4696358"/>
            <a:ext cx="5440680" cy="393192"/>
          </a:xfrm>
          <a:prstGeom prst="rect">
            <a:avLst/>
          </a:prstGeom>
          <a:noFill/>
          <a:ln/>
        </p:spPr>
        <p:txBody>
          <a:bodyPr wrap="square" lIns="0" tIns="0" rIns="0" bIns="0" rtlCol="0" anchor="ctr"/>
          <a:lstStyle/>
          <a:p>
            <a:pPr marL="0" indent="0" algn="l">
              <a:buNone/>
            </a:pPr>
            <a:r>
              <a:rPr lang="en-US" sz="1150" dirty="0">
                <a:solidFill>
                  <a:srgbClr val="433129"/>
                </a:solidFill>
              </a:rPr>
              <a:t>Assigns a exports for the event form</a:t>
            </a:r>
            <a:endParaRPr lang="en-US" sz="11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73EF08D3-194B-9BEF-C484-6324B11FCF78}"/>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8D46960-6E4D-F8A5-B5EF-9513A246B2B5}"/>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52BFFED1-5F9B-72D0-64E3-7FF09CD90217}"/>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883D2070-2D5B-5D81-F674-98A114F35BCE}"/>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Edit Properties</a:t>
            </a:r>
            <a:endParaRPr lang="en-US" sz="2600" dirty="0"/>
          </a:p>
        </p:txBody>
      </p:sp>
      <p:sp>
        <p:nvSpPr>
          <p:cNvPr id="4" name="Text 2">
            <a:extLst>
              <a:ext uri="{FF2B5EF4-FFF2-40B4-BE49-F238E27FC236}">
                <a16:creationId xmlns:a16="http://schemas.microsoft.com/office/drawing/2014/main" id="{2A281DE1-D6BC-0FF2-FA07-B4BC7E23C6CE}"/>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C01A2A3B-C6BE-320B-C610-4A40E16219BF}"/>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19F58ACA-0781-7013-06E0-9F41553E7427}"/>
              </a:ext>
            </a:extLst>
          </p:cNvPr>
          <p:cNvSpPr/>
          <p:nvPr/>
        </p:nvSpPr>
        <p:spPr>
          <a:xfrm>
            <a:off x="365760" y="960120"/>
            <a:ext cx="8595360" cy="4039170"/>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97C2076D-D785-5B34-396C-D9C5BDC7EBFE}"/>
              </a:ext>
            </a:extLst>
          </p:cNvPr>
          <p:cNvSpPr/>
          <p:nvPr/>
        </p:nvSpPr>
        <p:spPr>
          <a:xfrm>
            <a:off x="365760" y="960120"/>
            <a:ext cx="8412480" cy="365760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CA992E70-9E96-D41D-D128-A0A386CF612C}"/>
              </a:ext>
            </a:extLst>
          </p:cNvPr>
          <p:cNvPicPr>
            <a:picLocks noChangeAspect="1"/>
          </p:cNvPicPr>
          <p:nvPr/>
        </p:nvPicPr>
        <p:blipFill>
          <a:blip r:embed="rId4"/>
          <a:stretch>
            <a:fillRect/>
          </a:stretch>
        </p:blipFill>
        <p:spPr>
          <a:xfrm>
            <a:off x="457200" y="1028342"/>
            <a:ext cx="7228204" cy="3888491"/>
          </a:xfrm>
          <a:prstGeom prst="rect">
            <a:avLst/>
          </a:prstGeom>
        </p:spPr>
      </p:pic>
    </p:spTree>
    <p:extLst>
      <p:ext uri="{BB962C8B-B14F-4D97-AF65-F5344CB8AC3E}">
        <p14:creationId xmlns:p14="http://schemas.microsoft.com/office/powerpoint/2010/main" val="2515049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5">
    <p:bg>
      <p:bgPr>
        <a:solidFill>
          <a:srgbClr val="F8F6F4"/>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3C7DE69-88A5-7DCB-5C3D-086C31C6E9D7}"/>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Form Fields — Mapped vs. Unmapped</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REGISTRATION FORMS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384048"/>
          </a:xfrm>
          <a:prstGeom prst="rect">
            <a:avLst/>
          </a:prstGeom>
          <a:noFill/>
          <a:ln/>
        </p:spPr>
        <p:txBody>
          <a:bodyPr wrap="square" lIns="0" tIns="0" rIns="0" bIns="0" rtlCol="0" anchor="t"/>
          <a:lstStyle/>
          <a:p>
            <a:pPr marL="0" indent="0" algn="l">
              <a:buNone/>
            </a:pPr>
            <a:r>
              <a:rPr lang="en-US" sz="1300" dirty="0">
                <a:solidFill>
                  <a:srgbClr val="75783D"/>
                </a:solidFill>
              </a:rPr>
              <a:t>Understanding the two main types of form fields and when to use each.</a:t>
            </a:r>
            <a:endParaRPr lang="en-US" sz="1300" dirty="0"/>
          </a:p>
        </p:txBody>
      </p:sp>
      <p:sp>
        <p:nvSpPr>
          <p:cNvPr id="7" name="Shape 5"/>
          <p:cNvSpPr/>
          <p:nvPr/>
        </p:nvSpPr>
        <p:spPr>
          <a:xfrm>
            <a:off x="365760" y="1417320"/>
            <a:ext cx="4069080" cy="352044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8" name="Shape 6"/>
          <p:cNvSpPr/>
          <p:nvPr/>
        </p:nvSpPr>
        <p:spPr>
          <a:xfrm>
            <a:off x="365760" y="1417320"/>
            <a:ext cx="4069080" cy="457200"/>
          </a:xfrm>
          <a:prstGeom prst="rect">
            <a:avLst/>
          </a:prstGeom>
          <a:solidFill>
            <a:srgbClr val="433129"/>
          </a:solidFill>
          <a:ln w="12700">
            <a:solidFill>
              <a:srgbClr val="433129"/>
            </a:solidFill>
            <a:prstDash val="solid"/>
          </a:ln>
        </p:spPr>
        <p:txBody>
          <a:bodyPr/>
          <a:lstStyle/>
          <a:p>
            <a:endParaRPr lang="en-US"/>
          </a:p>
        </p:txBody>
      </p:sp>
      <p:sp>
        <p:nvSpPr>
          <p:cNvPr id="9" name="Text 7"/>
          <p:cNvSpPr/>
          <p:nvPr/>
        </p:nvSpPr>
        <p:spPr>
          <a:xfrm>
            <a:off x="548640" y="1435608"/>
            <a:ext cx="3749040" cy="420624"/>
          </a:xfrm>
          <a:prstGeom prst="rect">
            <a:avLst/>
          </a:prstGeom>
          <a:noFill/>
          <a:ln/>
        </p:spPr>
        <p:txBody>
          <a:bodyPr wrap="square" lIns="0" tIns="0" rIns="0" bIns="0" rtlCol="0" anchor="ctr"/>
          <a:lstStyle/>
          <a:p>
            <a:pPr marL="0" indent="0" algn="l">
              <a:buNone/>
            </a:pPr>
            <a:r>
              <a:rPr lang="en-US" sz="1500" b="1" dirty="0">
                <a:solidFill>
                  <a:srgbClr val="FFFFFF"/>
                </a:solidFill>
              </a:rPr>
              <a:t>Mapped Fields</a:t>
            </a:r>
            <a:endParaRPr lang="en-US" sz="1500" dirty="0"/>
          </a:p>
        </p:txBody>
      </p:sp>
      <p:sp>
        <p:nvSpPr>
          <p:cNvPr id="10" name="Text 8"/>
          <p:cNvSpPr/>
          <p:nvPr/>
        </p:nvSpPr>
        <p:spPr>
          <a:xfrm>
            <a:off x="548640" y="1947672"/>
            <a:ext cx="3749040" cy="2926080"/>
          </a:xfrm>
          <a:prstGeom prst="rect">
            <a:avLst/>
          </a:prstGeom>
          <a:noFill/>
          <a:ln/>
        </p:spPr>
        <p:txBody>
          <a:bodyPr wrap="square" lIns="0" tIns="0" rIns="0" bIns="0" rtlCol="0" anchor="t"/>
          <a:lstStyle/>
          <a:p>
            <a:pPr marL="342900" indent="-342900" algn="l">
              <a:spcAft>
                <a:spcPts val="700"/>
              </a:spcAft>
              <a:buSzPct val="100000"/>
              <a:buChar char="•"/>
            </a:pPr>
            <a:r>
              <a:rPr lang="en-US" sz="1200" dirty="0"/>
              <a:t>Mapped fields are form fields connected to a Slate record, such as a person, application, or address field.</a:t>
            </a:r>
          </a:p>
          <a:p>
            <a:pPr marL="342900" indent="-342900" algn="l">
              <a:spcAft>
                <a:spcPts val="700"/>
              </a:spcAft>
              <a:buSzPct val="100000"/>
              <a:buChar char="•"/>
            </a:pPr>
            <a:r>
              <a:rPr lang="en-US" sz="1200" dirty="0">
                <a:solidFill>
                  <a:srgbClr val="433129"/>
                </a:solidFill>
              </a:rPr>
              <a:t>Write directly to record tables in slate upon form submission</a:t>
            </a:r>
          </a:p>
          <a:p>
            <a:pPr marL="342900" indent="-342900" algn="l">
              <a:spcAft>
                <a:spcPts val="700"/>
              </a:spcAft>
              <a:buSzPct val="100000"/>
              <a:buChar char="•"/>
            </a:pPr>
            <a:r>
              <a:rPr lang="en-US" sz="1200" dirty="0">
                <a:solidFill>
                  <a:srgbClr val="433129"/>
                </a:solidFill>
              </a:rPr>
              <a:t>Can be added to forms/events to collect important datapoints.</a:t>
            </a:r>
          </a:p>
          <a:p>
            <a:pPr marL="342900" indent="-342900" algn="l">
              <a:spcAft>
                <a:spcPts val="700"/>
              </a:spcAft>
              <a:buSzPct val="100000"/>
              <a:buChar char="•"/>
            </a:pPr>
            <a:r>
              <a:rPr lang="en-US" sz="1200" dirty="0">
                <a:solidFill>
                  <a:srgbClr val="433129"/>
                </a:solidFill>
              </a:rPr>
              <a:t>Use prompt lists to collect standardized data across system</a:t>
            </a:r>
            <a:endParaRPr lang="en-US" sz="1200" dirty="0"/>
          </a:p>
        </p:txBody>
      </p:sp>
      <p:sp>
        <p:nvSpPr>
          <p:cNvPr id="11" name="Shape 9"/>
          <p:cNvSpPr/>
          <p:nvPr/>
        </p:nvSpPr>
        <p:spPr>
          <a:xfrm>
            <a:off x="4663440" y="1417320"/>
            <a:ext cx="4069080" cy="352044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2" name="Shape 10"/>
          <p:cNvSpPr/>
          <p:nvPr/>
        </p:nvSpPr>
        <p:spPr>
          <a:xfrm>
            <a:off x="4663440" y="1417320"/>
            <a:ext cx="4069080" cy="457200"/>
          </a:xfrm>
          <a:prstGeom prst="rect">
            <a:avLst/>
          </a:prstGeom>
          <a:solidFill>
            <a:srgbClr val="486C3C"/>
          </a:solidFill>
          <a:ln w="12700">
            <a:solidFill>
              <a:srgbClr val="486C3C"/>
            </a:solidFill>
            <a:prstDash val="solid"/>
          </a:ln>
        </p:spPr>
        <p:txBody>
          <a:bodyPr/>
          <a:lstStyle/>
          <a:p>
            <a:endParaRPr lang="en-US"/>
          </a:p>
        </p:txBody>
      </p:sp>
      <p:sp>
        <p:nvSpPr>
          <p:cNvPr id="13" name="Text 11"/>
          <p:cNvSpPr/>
          <p:nvPr/>
        </p:nvSpPr>
        <p:spPr>
          <a:xfrm>
            <a:off x="4846320" y="1435608"/>
            <a:ext cx="3749040" cy="420624"/>
          </a:xfrm>
          <a:prstGeom prst="rect">
            <a:avLst/>
          </a:prstGeom>
          <a:noFill/>
          <a:ln/>
        </p:spPr>
        <p:txBody>
          <a:bodyPr wrap="square" lIns="0" tIns="0" rIns="0" bIns="0" rtlCol="0" anchor="ctr"/>
          <a:lstStyle/>
          <a:p>
            <a:pPr marL="0" indent="0" algn="l">
              <a:buNone/>
            </a:pPr>
            <a:r>
              <a:rPr lang="en-US" sz="1500" b="1" dirty="0">
                <a:solidFill>
                  <a:srgbClr val="FFFFFF"/>
                </a:solidFill>
              </a:rPr>
              <a:t>Unmapped Form Fields</a:t>
            </a:r>
            <a:endParaRPr lang="en-US" sz="1500" dirty="0"/>
          </a:p>
        </p:txBody>
      </p:sp>
      <p:sp>
        <p:nvSpPr>
          <p:cNvPr id="14" name="Text 12"/>
          <p:cNvSpPr/>
          <p:nvPr/>
        </p:nvSpPr>
        <p:spPr>
          <a:xfrm>
            <a:off x="4846320" y="1947672"/>
            <a:ext cx="3749040" cy="2926080"/>
          </a:xfrm>
          <a:prstGeom prst="rect">
            <a:avLst/>
          </a:prstGeom>
          <a:noFill/>
          <a:ln/>
        </p:spPr>
        <p:txBody>
          <a:bodyPr wrap="square" lIns="0" tIns="0" rIns="0" bIns="0" rtlCol="0" anchor="t"/>
          <a:lstStyle/>
          <a:p>
            <a:pPr marL="342900" indent="-342900" algn="l">
              <a:spcAft>
                <a:spcPts val="700"/>
              </a:spcAft>
              <a:buSzPct val="100000"/>
              <a:buChar char="•"/>
            </a:pPr>
            <a:r>
              <a:rPr lang="en-US" sz="1200" dirty="0">
                <a:solidFill>
                  <a:srgbClr val="433129"/>
                </a:solidFill>
              </a:rPr>
              <a:t>Unmapped form fields collect information on the form submission only and do not write back to the main Slate record.</a:t>
            </a:r>
          </a:p>
          <a:p>
            <a:pPr marL="342900" indent="-342900">
              <a:spcAft>
                <a:spcPts val="700"/>
              </a:spcAft>
              <a:buSzPct val="100000"/>
              <a:buFontTx/>
              <a:buChar char="•"/>
            </a:pPr>
            <a:r>
              <a:rPr lang="en-US" sz="1200" dirty="0">
                <a:solidFill>
                  <a:srgbClr val="433129"/>
                </a:solidFill>
              </a:rPr>
              <a:t>Created and managed by your team on forms/events</a:t>
            </a:r>
          </a:p>
          <a:p>
            <a:pPr marL="342900" indent="-342900" algn="l">
              <a:spcAft>
                <a:spcPts val="700"/>
              </a:spcAft>
              <a:buSzPct val="100000"/>
              <a:buChar char="•"/>
            </a:pPr>
            <a:r>
              <a:rPr lang="en-US" sz="1200" dirty="0">
                <a:solidFill>
                  <a:srgbClr val="433129"/>
                </a:solidFill>
              </a:rPr>
              <a:t>Quarriable via Form Response Table</a:t>
            </a:r>
            <a:endParaRPr lang="en-US" sz="1200" dirty="0"/>
          </a:p>
          <a:p>
            <a:pPr marL="342900" indent="-342900" algn="l">
              <a:spcAft>
                <a:spcPts val="700"/>
              </a:spcAft>
              <a:buSzPct val="100000"/>
              <a:buChar char="•"/>
            </a:pPr>
            <a:r>
              <a:rPr lang="en-US" sz="1200" dirty="0">
                <a:solidFill>
                  <a:srgbClr val="433129"/>
                </a:solidFill>
              </a:rPr>
              <a:t>Available as merge fields in form/Event communications</a:t>
            </a:r>
            <a:endParaRPr lang="en-US" sz="1200" dirty="0"/>
          </a:p>
          <a:p>
            <a:pPr marL="342900" indent="-342900" algn="l">
              <a:spcAft>
                <a:spcPts val="700"/>
              </a:spcAft>
              <a:buSzPct val="100000"/>
              <a:buChar char="•"/>
            </a:pPr>
            <a:r>
              <a:rPr lang="en-US" sz="1200" dirty="0">
                <a:solidFill>
                  <a:srgbClr val="433129"/>
                </a:solidFill>
              </a:rPr>
              <a:t>Can be used for conditional logic (show/hide based on answers)</a:t>
            </a:r>
            <a:endParaRPr lang="en-US" sz="1200" dirty="0"/>
          </a:p>
          <a:p>
            <a:pPr marL="342900" indent="-342900" algn="l">
              <a:spcAft>
                <a:spcPts val="700"/>
              </a:spcAft>
              <a:buSzPct val="100000"/>
              <a:buChar char="•"/>
            </a:pPr>
            <a:r>
              <a:rPr lang="en-US" sz="1200" dirty="0">
                <a:solidFill>
                  <a:srgbClr val="433129"/>
                </a:solidFill>
              </a:rPr>
              <a:t>Example: Session preference, T-shirt size, Dietary restrictions</a:t>
            </a:r>
          </a:p>
          <a:p>
            <a:pPr marL="342900" indent="-342900" algn="l">
              <a:spcAft>
                <a:spcPts val="700"/>
              </a:spcAft>
              <a:buSzPct val="100000"/>
              <a:buChar char="•"/>
            </a:pP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6">
    <p:bg>
      <p:bgPr>
        <a:solidFill>
          <a:srgbClr val="F8F6F4"/>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755DE81-8C4E-31E4-BEAE-3067F08B026A}"/>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Conditional Logic &amp; Pagination</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REGISTRATION FORMS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384048"/>
          </a:xfrm>
          <a:prstGeom prst="rect">
            <a:avLst/>
          </a:prstGeom>
          <a:noFill/>
          <a:ln/>
        </p:spPr>
        <p:txBody>
          <a:bodyPr wrap="square" lIns="0" tIns="0" rIns="0" bIns="0" rtlCol="0" anchor="t"/>
          <a:lstStyle/>
          <a:p>
            <a:pPr marL="0" indent="0" algn="l">
              <a:buNone/>
            </a:pPr>
            <a:r>
              <a:rPr lang="en-US" sz="1300" dirty="0">
                <a:solidFill>
                  <a:srgbClr val="75783D"/>
                </a:solidFill>
              </a:rPr>
              <a:t>Two powerful tools that shape the registrant experience.</a:t>
            </a:r>
            <a:endParaRPr lang="en-US" sz="1300" dirty="0"/>
          </a:p>
        </p:txBody>
      </p:sp>
      <p:sp>
        <p:nvSpPr>
          <p:cNvPr id="7" name="Shape 5"/>
          <p:cNvSpPr/>
          <p:nvPr/>
        </p:nvSpPr>
        <p:spPr>
          <a:xfrm>
            <a:off x="365760" y="1417320"/>
            <a:ext cx="8412480" cy="160020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8" name="Shape 6"/>
          <p:cNvSpPr/>
          <p:nvPr/>
        </p:nvSpPr>
        <p:spPr>
          <a:xfrm>
            <a:off x="365760" y="1417320"/>
            <a:ext cx="73152" cy="1600200"/>
          </a:xfrm>
          <a:prstGeom prst="rect">
            <a:avLst/>
          </a:prstGeom>
          <a:solidFill>
            <a:srgbClr val="486C3C"/>
          </a:solidFill>
          <a:ln w="12700">
            <a:solidFill>
              <a:srgbClr val="486C3C"/>
            </a:solidFill>
            <a:prstDash val="solid"/>
          </a:ln>
        </p:spPr>
        <p:txBody>
          <a:bodyPr/>
          <a:lstStyle/>
          <a:p>
            <a:endParaRPr lang="en-US"/>
          </a:p>
        </p:txBody>
      </p:sp>
      <p:sp>
        <p:nvSpPr>
          <p:cNvPr id="9" name="Text 7"/>
          <p:cNvSpPr/>
          <p:nvPr/>
        </p:nvSpPr>
        <p:spPr>
          <a:xfrm>
            <a:off x="548640" y="1508760"/>
            <a:ext cx="8046720" cy="347472"/>
          </a:xfrm>
          <a:prstGeom prst="rect">
            <a:avLst/>
          </a:prstGeom>
          <a:noFill/>
          <a:ln/>
        </p:spPr>
        <p:txBody>
          <a:bodyPr wrap="square" lIns="0" tIns="0" rIns="0" bIns="0" rtlCol="0" anchor="ctr"/>
          <a:lstStyle/>
          <a:p>
            <a:pPr marL="0" indent="0" algn="l">
              <a:buNone/>
            </a:pPr>
            <a:r>
              <a:rPr lang="en-US" sz="1400" b="1" dirty="0">
                <a:solidFill>
                  <a:srgbClr val="433129"/>
                </a:solidFill>
              </a:rPr>
              <a:t>Conditional Logic (Edit Conditions)</a:t>
            </a:r>
            <a:endParaRPr lang="en-US" sz="1400" dirty="0"/>
          </a:p>
        </p:txBody>
      </p:sp>
      <p:sp>
        <p:nvSpPr>
          <p:cNvPr id="10" name="Text 8"/>
          <p:cNvSpPr/>
          <p:nvPr/>
        </p:nvSpPr>
        <p:spPr>
          <a:xfrm>
            <a:off x="548640" y="1874520"/>
            <a:ext cx="8046720" cy="1051560"/>
          </a:xfrm>
          <a:prstGeom prst="rect">
            <a:avLst/>
          </a:prstGeom>
          <a:noFill/>
          <a:ln/>
        </p:spPr>
        <p:txBody>
          <a:bodyPr wrap="square" lIns="0" tIns="0" rIns="0" bIns="0" rtlCol="0" anchor="t"/>
          <a:lstStyle/>
          <a:p>
            <a:pPr marL="0" indent="0" algn="l">
              <a:buNone/>
            </a:pPr>
            <a:r>
              <a:rPr lang="en-US" sz="1250" dirty="0">
                <a:solidFill>
                  <a:srgbClr val="433129"/>
                </a:solidFill>
              </a:rPr>
              <a:t>Show or hide fields based on answers to previous questions. Applies to individual fields AND to entire form sections.</a:t>
            </a:r>
            <a:endParaRPr lang="en-US" sz="1250" dirty="0"/>
          </a:p>
          <a:p>
            <a:pPr marL="0" indent="0" algn="l">
              <a:buNone/>
            </a:pPr>
            <a:r>
              <a:rPr lang="en-US" sz="1250" i="1" dirty="0">
                <a:solidFill>
                  <a:srgbClr val="75783D"/>
                </a:solidFill>
              </a:rPr>
              <a:t>Example: Only show 'Dietary Restrictions' if the registrant selects 'Yes' for 'Will you attend the lunch session?'</a:t>
            </a:r>
            <a:endParaRPr lang="en-US" sz="1250" dirty="0"/>
          </a:p>
        </p:txBody>
      </p:sp>
      <p:sp>
        <p:nvSpPr>
          <p:cNvPr id="11" name="Shape 9"/>
          <p:cNvSpPr/>
          <p:nvPr/>
        </p:nvSpPr>
        <p:spPr>
          <a:xfrm>
            <a:off x="365760" y="3154680"/>
            <a:ext cx="8412480" cy="160020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2" name="Shape 10"/>
          <p:cNvSpPr/>
          <p:nvPr/>
        </p:nvSpPr>
        <p:spPr>
          <a:xfrm>
            <a:off x="365760" y="3154680"/>
            <a:ext cx="73152" cy="1600200"/>
          </a:xfrm>
          <a:prstGeom prst="rect">
            <a:avLst/>
          </a:prstGeom>
          <a:solidFill>
            <a:srgbClr val="433129"/>
          </a:solidFill>
          <a:ln w="12700">
            <a:solidFill>
              <a:srgbClr val="433129"/>
            </a:solidFill>
            <a:prstDash val="solid"/>
          </a:ln>
        </p:spPr>
        <p:txBody>
          <a:bodyPr/>
          <a:lstStyle/>
          <a:p>
            <a:endParaRPr lang="en-US"/>
          </a:p>
        </p:txBody>
      </p:sp>
      <p:sp>
        <p:nvSpPr>
          <p:cNvPr id="13" name="Text 11"/>
          <p:cNvSpPr/>
          <p:nvPr/>
        </p:nvSpPr>
        <p:spPr>
          <a:xfrm>
            <a:off x="548640" y="3246120"/>
            <a:ext cx="8046720" cy="347472"/>
          </a:xfrm>
          <a:prstGeom prst="rect">
            <a:avLst/>
          </a:prstGeom>
          <a:noFill/>
          <a:ln/>
        </p:spPr>
        <p:txBody>
          <a:bodyPr wrap="square" lIns="0" tIns="0" rIns="0" bIns="0" rtlCol="0" anchor="ctr"/>
          <a:lstStyle/>
          <a:p>
            <a:pPr marL="0" indent="0" algn="l">
              <a:buNone/>
            </a:pPr>
            <a:r>
              <a:rPr lang="en-US" sz="1400" b="1" dirty="0">
                <a:solidFill>
                  <a:srgbClr val="433129"/>
                </a:solidFill>
              </a:rPr>
              <a:t>Page Breaks / Pagination</a:t>
            </a:r>
            <a:endParaRPr lang="en-US" sz="1400" dirty="0"/>
          </a:p>
        </p:txBody>
      </p:sp>
      <p:sp>
        <p:nvSpPr>
          <p:cNvPr id="14" name="Text 12"/>
          <p:cNvSpPr/>
          <p:nvPr/>
        </p:nvSpPr>
        <p:spPr>
          <a:xfrm>
            <a:off x="548640" y="3611880"/>
            <a:ext cx="8046720" cy="1051560"/>
          </a:xfrm>
          <a:prstGeom prst="rect">
            <a:avLst/>
          </a:prstGeom>
          <a:noFill/>
          <a:ln/>
        </p:spPr>
        <p:txBody>
          <a:bodyPr wrap="square" lIns="0" tIns="0" rIns="0" bIns="0" rtlCol="0" anchor="t"/>
          <a:lstStyle/>
          <a:p>
            <a:pPr marL="0" indent="0" algn="l">
              <a:buNone/>
            </a:pPr>
            <a:r>
              <a:rPr lang="en-US" sz="1250" dirty="0">
                <a:solidFill>
                  <a:srgbClr val="433129"/>
                </a:solidFill>
              </a:rPr>
              <a:t>Split long forms into multiple pages using page-break elements. Reduces cognitive load and improves completion rates.</a:t>
            </a:r>
            <a:endParaRPr lang="en-US" sz="1250" dirty="0"/>
          </a:p>
          <a:p>
            <a:pPr marL="0" indent="0" algn="l">
              <a:buNone/>
            </a:pPr>
            <a:r>
              <a:rPr lang="en-US" sz="1250" i="1" dirty="0">
                <a:solidFill>
                  <a:srgbClr val="75783D"/>
                </a:solidFill>
              </a:rPr>
              <a:t>Best practice: group related questions together and keep each page focused on one topic.</a:t>
            </a:r>
            <a:endParaRPr lang="en-US" sz="12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E14AE8C4-76E1-55D5-4A53-1598C01DF308}"/>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731A71E-7087-396B-1613-D6A901388DA6}"/>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354AF3E5-16AE-24BB-EB28-D6626E1E01EB}"/>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D6DA3C33-5D9B-1575-D685-98C0B751D61B}"/>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Public Facing Registration Form</a:t>
            </a:r>
            <a:endParaRPr lang="en-US" sz="2600" dirty="0"/>
          </a:p>
        </p:txBody>
      </p:sp>
      <p:sp>
        <p:nvSpPr>
          <p:cNvPr id="4" name="Text 2">
            <a:extLst>
              <a:ext uri="{FF2B5EF4-FFF2-40B4-BE49-F238E27FC236}">
                <a16:creationId xmlns:a16="http://schemas.microsoft.com/office/drawing/2014/main" id="{F160D336-0FDE-F497-B0BD-194A124F1060}"/>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969317AE-121E-21A2-6C02-3401F0E06304}"/>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ED1AD0D9-5D86-2ED8-700B-7CB952DB1F15}"/>
              </a:ext>
            </a:extLst>
          </p:cNvPr>
          <p:cNvSpPr/>
          <p:nvPr/>
        </p:nvSpPr>
        <p:spPr>
          <a:xfrm>
            <a:off x="365760" y="960120"/>
            <a:ext cx="8595360" cy="4018488"/>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E81A3C8D-E15E-ED42-FCBB-73C5CFAE50A4}"/>
              </a:ext>
            </a:extLst>
          </p:cNvPr>
          <p:cNvSpPr/>
          <p:nvPr/>
        </p:nvSpPr>
        <p:spPr>
          <a:xfrm>
            <a:off x="365760" y="960120"/>
            <a:ext cx="8412480" cy="365760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67F4973D-F24D-C459-13D4-9A08DA179A66}"/>
              </a:ext>
            </a:extLst>
          </p:cNvPr>
          <p:cNvPicPr>
            <a:picLocks noChangeAspect="1"/>
          </p:cNvPicPr>
          <p:nvPr/>
        </p:nvPicPr>
        <p:blipFill>
          <a:blip r:embed="rId4"/>
          <a:srcRect t="5209" r="918"/>
          <a:stretch>
            <a:fillRect/>
          </a:stretch>
        </p:blipFill>
        <p:spPr>
          <a:xfrm>
            <a:off x="501805" y="1088136"/>
            <a:ext cx="7420146" cy="3815886"/>
          </a:xfrm>
          <a:prstGeom prst="rect">
            <a:avLst/>
          </a:prstGeom>
        </p:spPr>
      </p:pic>
    </p:spTree>
    <p:extLst>
      <p:ext uri="{BB962C8B-B14F-4D97-AF65-F5344CB8AC3E}">
        <p14:creationId xmlns:p14="http://schemas.microsoft.com/office/powerpoint/2010/main" val="360092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7">
    <p:bg>
      <p:bgPr>
        <a:solidFill>
          <a:srgbClr val="F8F6F4"/>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C5B72447-5201-6737-4993-456F78DFDBEE}"/>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Advanced Form Options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REGISTRATION FORMS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p:cNvSpPr/>
          <p:nvPr/>
        </p:nvSpPr>
        <p:spPr>
          <a:xfrm>
            <a:off x="365760" y="1005840"/>
            <a:ext cx="26974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7" name="Image 0" descr="preencoded.png"/>
          <p:cNvPicPr>
            <a:picLocks noChangeAspect="1"/>
          </p:cNvPicPr>
          <p:nvPr/>
        </p:nvPicPr>
        <p:blipFill>
          <a:blip r:embed="rId4"/>
          <a:stretch>
            <a:fillRect/>
          </a:stretch>
        </p:blipFill>
        <p:spPr>
          <a:xfrm>
            <a:off x="530352" y="1170432"/>
            <a:ext cx="347472" cy="347472"/>
          </a:xfrm>
          <a:prstGeom prst="rect">
            <a:avLst/>
          </a:prstGeom>
        </p:spPr>
      </p:pic>
      <p:sp>
        <p:nvSpPr>
          <p:cNvPr id="8" name="Text 5"/>
          <p:cNvSpPr/>
          <p:nvPr/>
        </p:nvSpPr>
        <p:spPr>
          <a:xfrm>
            <a:off x="960120" y="1143000"/>
            <a:ext cx="2011680" cy="256032"/>
          </a:xfrm>
          <a:prstGeom prst="rect">
            <a:avLst/>
          </a:prstGeom>
          <a:noFill/>
          <a:ln/>
        </p:spPr>
        <p:txBody>
          <a:bodyPr wrap="square" lIns="0" tIns="0" rIns="0" bIns="0" rtlCol="0" anchor="ctr"/>
          <a:lstStyle/>
          <a:p>
            <a:pPr marL="0" indent="0" algn="l">
              <a:buNone/>
            </a:pPr>
            <a:r>
              <a:rPr lang="en-US" sz="1300" b="1" dirty="0">
                <a:solidFill>
                  <a:srgbClr val="433129"/>
                </a:solidFill>
              </a:rPr>
              <a:t>Conditional Filters</a:t>
            </a:r>
            <a:endParaRPr lang="en-US" sz="1300" dirty="0"/>
          </a:p>
        </p:txBody>
      </p:sp>
      <p:sp>
        <p:nvSpPr>
          <p:cNvPr id="9" name="Text 6"/>
          <p:cNvSpPr/>
          <p:nvPr/>
        </p:nvSpPr>
        <p:spPr>
          <a:xfrm>
            <a:off x="960120" y="1399032"/>
            <a:ext cx="2011680" cy="1234440"/>
          </a:xfrm>
          <a:prstGeom prst="rect">
            <a:avLst/>
          </a:prstGeom>
          <a:noFill/>
          <a:ln/>
        </p:spPr>
        <p:txBody>
          <a:bodyPr wrap="square" lIns="0" tIns="0" rIns="0" bIns="0" rtlCol="0" anchor="t"/>
          <a:lstStyle/>
          <a:p>
            <a:pPr marL="0" indent="0" algn="l">
              <a:buNone/>
            </a:pPr>
            <a:r>
              <a:rPr lang="en-US" sz="1050" dirty="0">
                <a:solidFill>
                  <a:srgbClr val="75783D"/>
                </a:solidFill>
              </a:rPr>
              <a:t>Restrict who can submit the form based on Slate record/form response criteria.</a:t>
            </a:r>
            <a:endParaRPr lang="en-US" sz="1050" dirty="0"/>
          </a:p>
        </p:txBody>
      </p:sp>
      <p:sp>
        <p:nvSpPr>
          <p:cNvPr id="10" name="Shape 7"/>
          <p:cNvSpPr/>
          <p:nvPr/>
        </p:nvSpPr>
        <p:spPr>
          <a:xfrm>
            <a:off x="3200400" y="1005840"/>
            <a:ext cx="26974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1" name="Image 1" descr="preencoded.png"/>
          <p:cNvPicPr>
            <a:picLocks noChangeAspect="1"/>
          </p:cNvPicPr>
          <p:nvPr/>
        </p:nvPicPr>
        <p:blipFill>
          <a:blip r:embed="rId5"/>
          <a:stretch>
            <a:fillRect/>
          </a:stretch>
        </p:blipFill>
        <p:spPr>
          <a:xfrm>
            <a:off x="3364992" y="1170432"/>
            <a:ext cx="347472" cy="347472"/>
          </a:xfrm>
          <a:prstGeom prst="rect">
            <a:avLst/>
          </a:prstGeom>
        </p:spPr>
      </p:pic>
      <p:sp>
        <p:nvSpPr>
          <p:cNvPr id="12" name="Text 8"/>
          <p:cNvSpPr/>
          <p:nvPr/>
        </p:nvSpPr>
        <p:spPr>
          <a:xfrm>
            <a:off x="3794760" y="1143000"/>
            <a:ext cx="2011680" cy="256032"/>
          </a:xfrm>
          <a:prstGeom prst="rect">
            <a:avLst/>
          </a:prstGeom>
          <a:noFill/>
          <a:ln/>
        </p:spPr>
        <p:txBody>
          <a:bodyPr wrap="square" lIns="0" tIns="0" rIns="0" bIns="0" rtlCol="0" anchor="ctr"/>
          <a:lstStyle/>
          <a:p>
            <a:pPr marL="0" indent="0" algn="l">
              <a:buNone/>
            </a:pPr>
            <a:r>
              <a:rPr lang="en-US" sz="1300" b="1" dirty="0">
                <a:solidFill>
                  <a:srgbClr val="433129"/>
                </a:solidFill>
              </a:rPr>
              <a:t>Form Rules</a:t>
            </a:r>
            <a:endParaRPr lang="en-US" sz="1300" dirty="0"/>
          </a:p>
        </p:txBody>
      </p:sp>
      <p:sp>
        <p:nvSpPr>
          <p:cNvPr id="13" name="Text 9"/>
          <p:cNvSpPr/>
          <p:nvPr/>
        </p:nvSpPr>
        <p:spPr>
          <a:xfrm>
            <a:off x="3794760" y="1399032"/>
            <a:ext cx="2011680" cy="1234440"/>
          </a:xfrm>
          <a:prstGeom prst="rect">
            <a:avLst/>
          </a:prstGeom>
          <a:noFill/>
          <a:ln/>
        </p:spPr>
        <p:txBody>
          <a:bodyPr wrap="square" lIns="0" tIns="0" rIns="0" bIns="0" rtlCol="0" anchor="t"/>
          <a:lstStyle/>
          <a:p>
            <a:pPr marL="0" indent="0" algn="l">
              <a:buNone/>
            </a:pPr>
            <a:r>
              <a:rPr lang="en-US" sz="1050" dirty="0">
                <a:solidFill>
                  <a:srgbClr val="75783D"/>
                </a:solidFill>
              </a:rPr>
              <a:t>Automate actions on submission  update fields, trigger communications, or route to workflows.</a:t>
            </a:r>
            <a:endParaRPr lang="en-US" sz="1050" dirty="0"/>
          </a:p>
        </p:txBody>
      </p:sp>
      <p:sp>
        <p:nvSpPr>
          <p:cNvPr id="14" name="Shape 10"/>
          <p:cNvSpPr/>
          <p:nvPr/>
        </p:nvSpPr>
        <p:spPr>
          <a:xfrm>
            <a:off x="6035040" y="1005840"/>
            <a:ext cx="26974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5" name="Image 2" descr="preencoded.png"/>
          <p:cNvPicPr>
            <a:picLocks noChangeAspect="1"/>
          </p:cNvPicPr>
          <p:nvPr/>
        </p:nvPicPr>
        <p:blipFill>
          <a:blip r:embed="rId6">
            <a:duotone>
              <a:prstClr val="black"/>
              <a:schemeClr val="accent2">
                <a:tint val="45000"/>
                <a:satMod val="400000"/>
              </a:schemeClr>
            </a:duotone>
          </a:blip>
          <a:stretch>
            <a:fillRect/>
          </a:stretch>
        </p:blipFill>
        <p:spPr>
          <a:xfrm>
            <a:off x="6199632" y="1170432"/>
            <a:ext cx="347472" cy="347472"/>
          </a:xfrm>
          <a:prstGeom prst="rect">
            <a:avLst/>
          </a:prstGeom>
        </p:spPr>
      </p:pic>
      <p:sp>
        <p:nvSpPr>
          <p:cNvPr id="16" name="Text 11"/>
          <p:cNvSpPr/>
          <p:nvPr/>
        </p:nvSpPr>
        <p:spPr>
          <a:xfrm>
            <a:off x="6629400" y="1143000"/>
            <a:ext cx="2011680" cy="256032"/>
          </a:xfrm>
          <a:prstGeom prst="rect">
            <a:avLst/>
          </a:prstGeom>
          <a:noFill/>
          <a:ln/>
        </p:spPr>
        <p:txBody>
          <a:bodyPr wrap="square" lIns="0" tIns="0" rIns="0" bIns="0" rtlCol="0" anchor="ctr"/>
          <a:lstStyle/>
          <a:p>
            <a:pPr marL="0" indent="0" algn="l">
              <a:buNone/>
            </a:pPr>
            <a:r>
              <a:rPr lang="en-US" sz="1300" b="1" dirty="0">
                <a:solidFill>
                  <a:srgbClr val="433129"/>
                </a:solidFill>
              </a:rPr>
              <a:t>Edit Scripts</a:t>
            </a:r>
            <a:endParaRPr lang="en-US" sz="1300" dirty="0"/>
          </a:p>
        </p:txBody>
      </p:sp>
      <p:sp>
        <p:nvSpPr>
          <p:cNvPr id="17" name="Text 12"/>
          <p:cNvSpPr/>
          <p:nvPr/>
        </p:nvSpPr>
        <p:spPr>
          <a:xfrm>
            <a:off x="6629400" y="1399032"/>
            <a:ext cx="2011680" cy="1234440"/>
          </a:xfrm>
          <a:prstGeom prst="rect">
            <a:avLst/>
          </a:prstGeom>
          <a:noFill/>
          <a:ln/>
        </p:spPr>
        <p:txBody>
          <a:bodyPr wrap="square" lIns="0" tIns="0" rIns="0" bIns="0" rtlCol="0" anchor="t"/>
          <a:lstStyle/>
          <a:p>
            <a:pPr marL="0" indent="0" algn="l">
              <a:buNone/>
            </a:pPr>
            <a:r>
              <a:rPr lang="en-US" sz="1050" dirty="0">
                <a:solidFill>
                  <a:srgbClr val="75783D"/>
                </a:solidFill>
              </a:rPr>
              <a:t>Custom JavaScript/CSS for advanced field behavior, validation, or pre-population logic.</a:t>
            </a:r>
            <a:endParaRPr lang="en-US" sz="1050" dirty="0"/>
          </a:p>
        </p:txBody>
      </p:sp>
      <p:sp>
        <p:nvSpPr>
          <p:cNvPr id="18" name="Shape 13"/>
          <p:cNvSpPr/>
          <p:nvPr/>
        </p:nvSpPr>
        <p:spPr>
          <a:xfrm>
            <a:off x="365760" y="2926080"/>
            <a:ext cx="26974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9" name="Image 3" descr="preencoded.png"/>
          <p:cNvPicPr>
            <a:picLocks noChangeAspect="1"/>
          </p:cNvPicPr>
          <p:nvPr/>
        </p:nvPicPr>
        <p:blipFill>
          <a:blip r:embed="rId7"/>
          <a:stretch>
            <a:fillRect/>
          </a:stretch>
        </p:blipFill>
        <p:spPr>
          <a:xfrm>
            <a:off x="530352" y="3090672"/>
            <a:ext cx="347472" cy="347472"/>
          </a:xfrm>
          <a:prstGeom prst="rect">
            <a:avLst/>
          </a:prstGeom>
        </p:spPr>
      </p:pic>
      <p:sp>
        <p:nvSpPr>
          <p:cNvPr id="20" name="Text 14"/>
          <p:cNvSpPr/>
          <p:nvPr/>
        </p:nvSpPr>
        <p:spPr>
          <a:xfrm>
            <a:off x="960120" y="3063240"/>
            <a:ext cx="2011680" cy="256032"/>
          </a:xfrm>
          <a:prstGeom prst="rect">
            <a:avLst/>
          </a:prstGeom>
          <a:noFill/>
          <a:ln/>
        </p:spPr>
        <p:txBody>
          <a:bodyPr wrap="square" lIns="0" tIns="0" rIns="0" bIns="0" rtlCol="0" anchor="ctr"/>
          <a:lstStyle/>
          <a:p>
            <a:pPr marL="0" indent="0" algn="l">
              <a:buNone/>
            </a:pPr>
            <a:r>
              <a:rPr lang="en-US" sz="1300" b="1" dirty="0">
                <a:solidFill>
                  <a:srgbClr val="433129"/>
                </a:solidFill>
              </a:rPr>
              <a:t>Edit Mobile Pass</a:t>
            </a:r>
            <a:endParaRPr lang="en-US" sz="1300" dirty="0"/>
          </a:p>
        </p:txBody>
      </p:sp>
      <p:sp>
        <p:nvSpPr>
          <p:cNvPr id="21" name="Text 15"/>
          <p:cNvSpPr/>
          <p:nvPr/>
        </p:nvSpPr>
        <p:spPr>
          <a:xfrm>
            <a:off x="960120" y="3319272"/>
            <a:ext cx="2011680" cy="1234440"/>
          </a:xfrm>
          <a:prstGeom prst="rect">
            <a:avLst/>
          </a:prstGeom>
          <a:noFill/>
          <a:ln/>
        </p:spPr>
        <p:txBody>
          <a:bodyPr wrap="square" lIns="0" tIns="0" rIns="0" bIns="0" rtlCol="0" anchor="t"/>
          <a:lstStyle/>
          <a:p>
            <a:pPr marL="0" indent="0" algn="l">
              <a:buNone/>
            </a:pPr>
            <a:r>
              <a:rPr lang="en-US" sz="1050" dirty="0">
                <a:solidFill>
                  <a:srgbClr val="75783D"/>
                </a:solidFill>
              </a:rPr>
              <a:t>Configure an Apple Wallet / Google Pay pass for event check-in.</a:t>
            </a:r>
            <a:endParaRPr lang="en-US" sz="1050" dirty="0"/>
          </a:p>
        </p:txBody>
      </p:sp>
      <p:sp>
        <p:nvSpPr>
          <p:cNvPr id="22" name="Shape 16"/>
          <p:cNvSpPr/>
          <p:nvPr/>
        </p:nvSpPr>
        <p:spPr>
          <a:xfrm>
            <a:off x="3200400" y="2926080"/>
            <a:ext cx="26974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23" name="Image 4" descr="preencoded.png"/>
          <p:cNvPicPr>
            <a:picLocks noChangeAspect="1"/>
          </p:cNvPicPr>
          <p:nvPr/>
        </p:nvPicPr>
        <p:blipFill>
          <a:blip r:embed="rId8">
            <a:duotone>
              <a:prstClr val="black"/>
              <a:schemeClr val="accent6">
                <a:tint val="45000"/>
                <a:satMod val="400000"/>
              </a:schemeClr>
            </a:duotone>
          </a:blip>
          <a:stretch>
            <a:fillRect/>
          </a:stretch>
        </p:blipFill>
        <p:spPr>
          <a:xfrm>
            <a:off x="3364992" y="3090672"/>
            <a:ext cx="347472" cy="347472"/>
          </a:xfrm>
          <a:prstGeom prst="rect">
            <a:avLst/>
          </a:prstGeom>
        </p:spPr>
      </p:pic>
      <p:sp>
        <p:nvSpPr>
          <p:cNvPr id="24" name="Text 17"/>
          <p:cNvSpPr/>
          <p:nvPr/>
        </p:nvSpPr>
        <p:spPr>
          <a:xfrm>
            <a:off x="3794760" y="3063240"/>
            <a:ext cx="2011680" cy="256032"/>
          </a:xfrm>
          <a:prstGeom prst="rect">
            <a:avLst/>
          </a:prstGeom>
          <a:noFill/>
          <a:ln/>
        </p:spPr>
        <p:txBody>
          <a:bodyPr wrap="square" lIns="0" tIns="0" rIns="0" bIns="0" rtlCol="0" anchor="ctr"/>
          <a:lstStyle/>
          <a:p>
            <a:pPr marL="0" indent="0" algn="l">
              <a:buNone/>
            </a:pPr>
            <a:r>
              <a:rPr lang="en-US" sz="1300" b="1" dirty="0">
                <a:solidFill>
                  <a:srgbClr val="433129"/>
                </a:solidFill>
              </a:rPr>
              <a:t>Edit Permissions</a:t>
            </a:r>
            <a:endParaRPr lang="en-US" sz="1300" dirty="0"/>
          </a:p>
        </p:txBody>
      </p:sp>
      <p:sp>
        <p:nvSpPr>
          <p:cNvPr id="25" name="Text 18"/>
          <p:cNvSpPr/>
          <p:nvPr/>
        </p:nvSpPr>
        <p:spPr>
          <a:xfrm>
            <a:off x="3794760" y="3319272"/>
            <a:ext cx="2011680" cy="1234440"/>
          </a:xfrm>
          <a:prstGeom prst="rect">
            <a:avLst/>
          </a:prstGeom>
          <a:noFill/>
          <a:ln/>
        </p:spPr>
        <p:txBody>
          <a:bodyPr wrap="square" lIns="0" tIns="0" rIns="0" bIns="0" rtlCol="0" anchor="t"/>
          <a:lstStyle/>
          <a:p>
            <a:pPr marL="0" indent="0" algn="l">
              <a:buNone/>
            </a:pPr>
            <a:r>
              <a:rPr lang="en-US" sz="1050" dirty="0">
                <a:solidFill>
                  <a:srgbClr val="75783D"/>
                </a:solidFill>
              </a:rPr>
              <a:t>Control which Slate users can view, edit, or manage this form and its submissions.</a:t>
            </a:r>
            <a:endParaRPr lang="en-US" sz="1050" dirty="0"/>
          </a:p>
        </p:txBody>
      </p:sp>
      <p:sp>
        <p:nvSpPr>
          <p:cNvPr id="26" name="Shape 19"/>
          <p:cNvSpPr/>
          <p:nvPr/>
        </p:nvSpPr>
        <p:spPr>
          <a:xfrm>
            <a:off x="6035040" y="2926080"/>
            <a:ext cx="2697480" cy="173736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27" name="Image 5" descr="preencoded.png"/>
          <p:cNvPicPr>
            <a:picLocks noChangeAspect="1"/>
          </p:cNvPicPr>
          <p:nvPr/>
        </p:nvPicPr>
        <p:blipFill>
          <a:blip r:embed="rId9"/>
          <a:stretch>
            <a:fillRect/>
          </a:stretch>
        </p:blipFill>
        <p:spPr>
          <a:xfrm>
            <a:off x="6199632" y="3090672"/>
            <a:ext cx="347472" cy="347472"/>
          </a:xfrm>
          <a:prstGeom prst="rect">
            <a:avLst/>
          </a:prstGeom>
        </p:spPr>
      </p:pic>
      <p:sp>
        <p:nvSpPr>
          <p:cNvPr id="28" name="Text 20"/>
          <p:cNvSpPr/>
          <p:nvPr/>
        </p:nvSpPr>
        <p:spPr>
          <a:xfrm>
            <a:off x="6629400" y="3063240"/>
            <a:ext cx="2011680" cy="256032"/>
          </a:xfrm>
          <a:prstGeom prst="rect">
            <a:avLst/>
          </a:prstGeom>
          <a:noFill/>
          <a:ln/>
        </p:spPr>
        <p:txBody>
          <a:bodyPr wrap="square" lIns="0" tIns="0" rIns="0" bIns="0" rtlCol="0" anchor="ctr"/>
          <a:lstStyle/>
          <a:p>
            <a:pPr marL="0" indent="0" algn="l">
              <a:buNone/>
            </a:pPr>
            <a:r>
              <a:rPr lang="en-US" sz="1300" b="1" dirty="0">
                <a:solidFill>
                  <a:srgbClr val="433129"/>
                </a:solidFill>
              </a:rPr>
              <a:t>Embed Form</a:t>
            </a:r>
            <a:endParaRPr lang="en-US" sz="1300" dirty="0"/>
          </a:p>
        </p:txBody>
      </p:sp>
      <p:sp>
        <p:nvSpPr>
          <p:cNvPr id="29" name="Text 21"/>
          <p:cNvSpPr/>
          <p:nvPr/>
        </p:nvSpPr>
        <p:spPr>
          <a:xfrm>
            <a:off x="6629400" y="3319272"/>
            <a:ext cx="2011680" cy="1234440"/>
          </a:xfrm>
          <a:prstGeom prst="rect">
            <a:avLst/>
          </a:prstGeom>
          <a:noFill/>
          <a:ln/>
        </p:spPr>
        <p:txBody>
          <a:bodyPr wrap="square" lIns="0" tIns="0" rIns="0" bIns="0" rtlCol="0" anchor="t"/>
          <a:lstStyle/>
          <a:p>
            <a:pPr marL="0" indent="0" algn="l">
              <a:buNone/>
            </a:pPr>
            <a:r>
              <a:rPr lang="en-US" sz="1050" dirty="0">
                <a:solidFill>
                  <a:srgbClr val="75783D"/>
                </a:solidFill>
              </a:rPr>
              <a:t>Get the embed code to place the registration form on an external website.</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0150C8DE-691F-E2C9-61C4-1CA1569D705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FEA74D7-E938-1863-08E7-9898B4197F49}"/>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F1A71A5C-94A3-1AAD-4605-B8CFF4D56ABC}"/>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A57D7E33-63AC-9C1B-F05D-68694EE4D220}"/>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Page Breaks/Logic</a:t>
            </a:r>
            <a:endParaRPr lang="en-US" sz="2600" dirty="0"/>
          </a:p>
        </p:txBody>
      </p:sp>
      <p:sp>
        <p:nvSpPr>
          <p:cNvPr id="4" name="Text 2">
            <a:extLst>
              <a:ext uri="{FF2B5EF4-FFF2-40B4-BE49-F238E27FC236}">
                <a16:creationId xmlns:a16="http://schemas.microsoft.com/office/drawing/2014/main" id="{E4F5CB37-B498-0FAD-9BA8-A52ED355A796}"/>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0B0B6A9F-A4CE-4983-BCE7-5C240B3BC902}"/>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C034D2B4-F371-E9EC-6AD2-183948A81976}"/>
              </a:ext>
            </a:extLst>
          </p:cNvPr>
          <p:cNvSpPr/>
          <p:nvPr/>
        </p:nvSpPr>
        <p:spPr>
          <a:xfrm>
            <a:off x="365760" y="960120"/>
            <a:ext cx="8595360" cy="4022078"/>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D3D199BF-DEF5-9DEA-6D2A-F46FC909BAB1}"/>
              </a:ext>
            </a:extLst>
          </p:cNvPr>
          <p:cNvSpPr/>
          <p:nvPr/>
        </p:nvSpPr>
        <p:spPr>
          <a:xfrm>
            <a:off x="365760" y="960120"/>
            <a:ext cx="8412480" cy="365760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FBB996A6-FA67-096A-7321-B0F3395879C1}"/>
              </a:ext>
            </a:extLst>
          </p:cNvPr>
          <p:cNvPicPr>
            <a:picLocks noChangeAspect="1"/>
          </p:cNvPicPr>
          <p:nvPr/>
        </p:nvPicPr>
        <p:blipFill>
          <a:blip r:embed="rId4"/>
          <a:stretch>
            <a:fillRect/>
          </a:stretch>
        </p:blipFill>
        <p:spPr>
          <a:xfrm>
            <a:off x="457199" y="1115370"/>
            <a:ext cx="6395527" cy="3657600"/>
          </a:xfrm>
          <a:prstGeom prst="rect">
            <a:avLst/>
          </a:prstGeom>
        </p:spPr>
      </p:pic>
    </p:spTree>
    <p:extLst>
      <p:ext uri="{BB962C8B-B14F-4D97-AF65-F5344CB8AC3E}">
        <p14:creationId xmlns:p14="http://schemas.microsoft.com/office/powerpoint/2010/main" val="14263541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8">
    <p:bg>
      <p:bgPr>
        <a:solidFill>
          <a:srgbClr val="F8F6F4"/>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44117D73-8F2B-BC7A-BCE8-36B8953F74F4}"/>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Form Best Practices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REGISTRATION FORMS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p:cNvSpPr/>
          <p:nvPr/>
        </p:nvSpPr>
        <p:spPr>
          <a:xfrm>
            <a:off x="365760" y="960120"/>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7" name="Shape 5"/>
          <p:cNvSpPr/>
          <p:nvPr/>
        </p:nvSpPr>
        <p:spPr>
          <a:xfrm>
            <a:off x="365760" y="960120"/>
            <a:ext cx="594360" cy="749808"/>
          </a:xfrm>
          <a:prstGeom prst="rect">
            <a:avLst/>
          </a:prstGeom>
          <a:solidFill>
            <a:srgbClr val="486C3C"/>
          </a:solidFill>
          <a:ln w="12700">
            <a:solidFill>
              <a:srgbClr val="486C3C"/>
            </a:solidFill>
            <a:prstDash val="solid"/>
          </a:ln>
        </p:spPr>
        <p:txBody>
          <a:bodyPr/>
          <a:lstStyle/>
          <a:p>
            <a:endParaRPr lang="en-US"/>
          </a:p>
        </p:txBody>
      </p:sp>
      <p:sp>
        <p:nvSpPr>
          <p:cNvPr id="8" name="Text 6"/>
          <p:cNvSpPr/>
          <p:nvPr/>
        </p:nvSpPr>
        <p:spPr>
          <a:xfrm>
            <a:off x="365760" y="960120"/>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01</a:t>
            </a:r>
            <a:endParaRPr lang="en-US" sz="1400" dirty="0"/>
          </a:p>
        </p:txBody>
      </p:sp>
      <p:sp>
        <p:nvSpPr>
          <p:cNvPr id="9" name="Text 7"/>
          <p:cNvSpPr/>
          <p:nvPr/>
        </p:nvSpPr>
        <p:spPr>
          <a:xfrm>
            <a:off x="1078992" y="1005840"/>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Ask only what you'll use</a:t>
            </a:r>
            <a:endParaRPr lang="en-US" sz="1300" dirty="0"/>
          </a:p>
        </p:txBody>
      </p:sp>
      <p:sp>
        <p:nvSpPr>
          <p:cNvPr id="10" name="Text 8"/>
          <p:cNvSpPr/>
          <p:nvPr/>
        </p:nvSpPr>
        <p:spPr>
          <a:xfrm>
            <a:off x="1078992" y="1307592"/>
            <a:ext cx="7498080" cy="347472"/>
          </a:xfrm>
          <a:prstGeom prst="rect">
            <a:avLst/>
          </a:prstGeom>
          <a:noFill/>
          <a:ln/>
        </p:spPr>
        <p:txBody>
          <a:bodyPr wrap="square" lIns="0" tIns="0" rIns="0" bIns="0" rtlCol="0" anchor="ctr"/>
          <a:lstStyle/>
          <a:p>
            <a:pPr marL="0" indent="0" algn="l">
              <a:buNone/>
            </a:pPr>
            <a:r>
              <a:rPr lang="en-US" sz="1150" dirty="0">
                <a:solidFill>
                  <a:srgbClr val="75783D"/>
                </a:solidFill>
              </a:rPr>
              <a:t>Every extra field is friction. If you won't act on the data, don't collect it.</a:t>
            </a:r>
            <a:endParaRPr lang="en-US" sz="1150" dirty="0"/>
          </a:p>
        </p:txBody>
      </p:sp>
      <p:sp>
        <p:nvSpPr>
          <p:cNvPr id="11" name="Shape 9"/>
          <p:cNvSpPr/>
          <p:nvPr/>
        </p:nvSpPr>
        <p:spPr>
          <a:xfrm>
            <a:off x="365760" y="1773936"/>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2" name="Shape 10"/>
          <p:cNvSpPr/>
          <p:nvPr/>
        </p:nvSpPr>
        <p:spPr>
          <a:xfrm>
            <a:off x="365760" y="1773936"/>
            <a:ext cx="594360" cy="749808"/>
          </a:xfrm>
          <a:prstGeom prst="rect">
            <a:avLst/>
          </a:prstGeom>
          <a:solidFill>
            <a:srgbClr val="486C3C"/>
          </a:solidFill>
          <a:ln w="12700">
            <a:solidFill>
              <a:srgbClr val="486C3C"/>
            </a:solidFill>
            <a:prstDash val="solid"/>
          </a:ln>
        </p:spPr>
        <p:txBody>
          <a:bodyPr/>
          <a:lstStyle/>
          <a:p>
            <a:endParaRPr lang="en-US"/>
          </a:p>
        </p:txBody>
      </p:sp>
      <p:sp>
        <p:nvSpPr>
          <p:cNvPr id="13" name="Text 11"/>
          <p:cNvSpPr/>
          <p:nvPr/>
        </p:nvSpPr>
        <p:spPr>
          <a:xfrm>
            <a:off x="365760" y="1773936"/>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02</a:t>
            </a:r>
            <a:endParaRPr lang="en-US" sz="1400" dirty="0"/>
          </a:p>
        </p:txBody>
      </p:sp>
      <p:sp>
        <p:nvSpPr>
          <p:cNvPr id="14" name="Text 12"/>
          <p:cNvSpPr/>
          <p:nvPr/>
        </p:nvSpPr>
        <p:spPr>
          <a:xfrm>
            <a:off x="1078992" y="1819656"/>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Use conditional logic generously</a:t>
            </a:r>
            <a:endParaRPr lang="en-US" sz="1300" dirty="0"/>
          </a:p>
        </p:txBody>
      </p:sp>
      <p:sp>
        <p:nvSpPr>
          <p:cNvPr id="15" name="Text 13"/>
          <p:cNvSpPr/>
          <p:nvPr/>
        </p:nvSpPr>
        <p:spPr>
          <a:xfrm>
            <a:off x="1078992" y="2121408"/>
            <a:ext cx="7498080" cy="347472"/>
          </a:xfrm>
          <a:prstGeom prst="rect">
            <a:avLst/>
          </a:prstGeom>
          <a:noFill/>
          <a:ln/>
        </p:spPr>
        <p:txBody>
          <a:bodyPr wrap="square" lIns="0" tIns="0" rIns="0" bIns="0" rtlCol="0" anchor="ctr"/>
          <a:lstStyle/>
          <a:p>
            <a:pPr marL="0" indent="0" algn="l">
              <a:buNone/>
            </a:pPr>
            <a:r>
              <a:rPr lang="en-US" sz="1150" dirty="0">
                <a:solidFill>
                  <a:srgbClr val="75783D"/>
                </a:solidFill>
              </a:rPr>
              <a:t>Don't show irrelevant questions. Conditional logic makes forms feel shorter and smarter.</a:t>
            </a:r>
            <a:endParaRPr lang="en-US" sz="1150" dirty="0"/>
          </a:p>
        </p:txBody>
      </p:sp>
      <p:sp>
        <p:nvSpPr>
          <p:cNvPr id="16" name="Shape 14"/>
          <p:cNvSpPr/>
          <p:nvPr/>
        </p:nvSpPr>
        <p:spPr>
          <a:xfrm>
            <a:off x="365760" y="2587752"/>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7" name="Shape 15"/>
          <p:cNvSpPr/>
          <p:nvPr/>
        </p:nvSpPr>
        <p:spPr>
          <a:xfrm>
            <a:off x="365760" y="2587752"/>
            <a:ext cx="594360" cy="749808"/>
          </a:xfrm>
          <a:prstGeom prst="rect">
            <a:avLst/>
          </a:prstGeom>
          <a:solidFill>
            <a:srgbClr val="486C3C"/>
          </a:solidFill>
          <a:ln w="12700">
            <a:solidFill>
              <a:srgbClr val="486C3C"/>
            </a:solidFill>
            <a:prstDash val="solid"/>
          </a:ln>
        </p:spPr>
        <p:txBody>
          <a:bodyPr/>
          <a:lstStyle/>
          <a:p>
            <a:endParaRPr lang="en-US"/>
          </a:p>
        </p:txBody>
      </p:sp>
      <p:sp>
        <p:nvSpPr>
          <p:cNvPr id="18" name="Text 16"/>
          <p:cNvSpPr/>
          <p:nvPr/>
        </p:nvSpPr>
        <p:spPr>
          <a:xfrm>
            <a:off x="365760" y="2587752"/>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03</a:t>
            </a:r>
            <a:endParaRPr lang="en-US" sz="1400" dirty="0"/>
          </a:p>
        </p:txBody>
      </p:sp>
      <p:sp>
        <p:nvSpPr>
          <p:cNvPr id="19" name="Text 17"/>
          <p:cNvSpPr/>
          <p:nvPr/>
        </p:nvSpPr>
        <p:spPr>
          <a:xfrm>
            <a:off x="1078992" y="2633472"/>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Set a Scope intentionally</a:t>
            </a:r>
            <a:endParaRPr lang="en-US" sz="1300" dirty="0"/>
          </a:p>
        </p:txBody>
      </p:sp>
      <p:sp>
        <p:nvSpPr>
          <p:cNvPr id="20" name="Text 18"/>
          <p:cNvSpPr/>
          <p:nvPr/>
        </p:nvSpPr>
        <p:spPr>
          <a:xfrm>
            <a:off x="1078992" y="2935224"/>
            <a:ext cx="7498080" cy="347472"/>
          </a:xfrm>
          <a:prstGeom prst="rect">
            <a:avLst/>
          </a:prstGeom>
          <a:noFill/>
          <a:ln/>
        </p:spPr>
        <p:txBody>
          <a:bodyPr wrap="square" lIns="0" tIns="0" rIns="0" bIns="0" rtlCol="0" anchor="ctr"/>
          <a:lstStyle/>
          <a:p>
            <a:pPr marL="0" indent="0" algn="l">
              <a:buNone/>
            </a:pPr>
            <a:r>
              <a:rPr lang="en-US" sz="1150" dirty="0">
                <a:solidFill>
                  <a:srgbClr val="75783D"/>
                </a:solidFill>
              </a:rPr>
              <a:t>Person scope is most common. Application scope is powerful but complex — make sure it matches your use case.</a:t>
            </a:r>
            <a:endParaRPr lang="en-US" sz="1150" dirty="0"/>
          </a:p>
        </p:txBody>
      </p:sp>
      <p:sp>
        <p:nvSpPr>
          <p:cNvPr id="21" name="Shape 19"/>
          <p:cNvSpPr/>
          <p:nvPr/>
        </p:nvSpPr>
        <p:spPr>
          <a:xfrm>
            <a:off x="365760" y="3401568"/>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22" name="Shape 20"/>
          <p:cNvSpPr/>
          <p:nvPr/>
        </p:nvSpPr>
        <p:spPr>
          <a:xfrm>
            <a:off x="365760" y="3401568"/>
            <a:ext cx="594360" cy="749808"/>
          </a:xfrm>
          <a:prstGeom prst="rect">
            <a:avLst/>
          </a:prstGeom>
          <a:solidFill>
            <a:srgbClr val="486C3C"/>
          </a:solidFill>
          <a:ln w="12700">
            <a:solidFill>
              <a:srgbClr val="486C3C"/>
            </a:solidFill>
            <a:prstDash val="solid"/>
          </a:ln>
        </p:spPr>
        <p:txBody>
          <a:bodyPr/>
          <a:lstStyle/>
          <a:p>
            <a:endParaRPr lang="en-US"/>
          </a:p>
        </p:txBody>
      </p:sp>
      <p:sp>
        <p:nvSpPr>
          <p:cNvPr id="23" name="Text 21"/>
          <p:cNvSpPr/>
          <p:nvPr/>
        </p:nvSpPr>
        <p:spPr>
          <a:xfrm>
            <a:off x="365760" y="3401568"/>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04</a:t>
            </a:r>
            <a:endParaRPr lang="en-US" sz="1400" dirty="0"/>
          </a:p>
        </p:txBody>
      </p:sp>
      <p:sp>
        <p:nvSpPr>
          <p:cNvPr id="24" name="Text 22"/>
          <p:cNvSpPr/>
          <p:nvPr/>
        </p:nvSpPr>
        <p:spPr>
          <a:xfrm>
            <a:off x="1078992" y="3447288"/>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Use an event notes form to store important datapoints</a:t>
            </a:r>
            <a:endParaRPr lang="en-US" sz="1300" dirty="0"/>
          </a:p>
        </p:txBody>
      </p:sp>
      <p:sp>
        <p:nvSpPr>
          <p:cNvPr id="25" name="Text 23"/>
          <p:cNvSpPr/>
          <p:nvPr/>
        </p:nvSpPr>
        <p:spPr>
          <a:xfrm>
            <a:off x="1078992" y="3749040"/>
            <a:ext cx="7498080" cy="347472"/>
          </a:xfrm>
          <a:prstGeom prst="rect">
            <a:avLst/>
          </a:prstGeom>
          <a:noFill/>
          <a:ln/>
        </p:spPr>
        <p:txBody>
          <a:bodyPr wrap="square" lIns="0" tIns="0" rIns="0" bIns="0" rtlCol="0" anchor="ctr"/>
          <a:lstStyle/>
          <a:p>
            <a:pPr marL="0" indent="0" algn="l">
              <a:buNone/>
            </a:pPr>
            <a:r>
              <a:rPr lang="en-US" sz="1150" dirty="0">
                <a:solidFill>
                  <a:srgbClr val="75783D"/>
                </a:solidFill>
              </a:rPr>
              <a:t>Use event notes form to store important information about events: Recording links, Faculty/Staff Assignments and much more.</a:t>
            </a:r>
            <a:endParaRPr lang="en-US" sz="1150" dirty="0"/>
          </a:p>
        </p:txBody>
      </p:sp>
      <p:sp>
        <p:nvSpPr>
          <p:cNvPr id="26" name="Shape 24"/>
          <p:cNvSpPr/>
          <p:nvPr/>
        </p:nvSpPr>
        <p:spPr>
          <a:xfrm>
            <a:off x="365760" y="4215384"/>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27" name="Shape 25"/>
          <p:cNvSpPr/>
          <p:nvPr/>
        </p:nvSpPr>
        <p:spPr>
          <a:xfrm>
            <a:off x="365760" y="4215384"/>
            <a:ext cx="594360" cy="749808"/>
          </a:xfrm>
          <a:prstGeom prst="rect">
            <a:avLst/>
          </a:prstGeom>
          <a:solidFill>
            <a:srgbClr val="486C3C"/>
          </a:solidFill>
          <a:ln w="12700">
            <a:solidFill>
              <a:srgbClr val="486C3C"/>
            </a:solidFill>
            <a:prstDash val="solid"/>
          </a:ln>
        </p:spPr>
        <p:txBody>
          <a:bodyPr/>
          <a:lstStyle/>
          <a:p>
            <a:endParaRPr lang="en-US"/>
          </a:p>
        </p:txBody>
      </p:sp>
      <p:sp>
        <p:nvSpPr>
          <p:cNvPr id="28" name="Text 26"/>
          <p:cNvSpPr/>
          <p:nvPr/>
        </p:nvSpPr>
        <p:spPr>
          <a:xfrm>
            <a:off x="365760" y="4215384"/>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05</a:t>
            </a:r>
            <a:endParaRPr lang="en-US" sz="1400" dirty="0"/>
          </a:p>
        </p:txBody>
      </p:sp>
      <p:sp>
        <p:nvSpPr>
          <p:cNvPr id="29" name="Text 27"/>
          <p:cNvSpPr/>
          <p:nvPr/>
        </p:nvSpPr>
        <p:spPr>
          <a:xfrm>
            <a:off x="1078992" y="4261104"/>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Remember to add Unmapped Field Export Keys</a:t>
            </a:r>
            <a:endParaRPr lang="en-US" sz="1300" dirty="0"/>
          </a:p>
        </p:txBody>
      </p:sp>
      <p:sp>
        <p:nvSpPr>
          <p:cNvPr id="30" name="Text 28"/>
          <p:cNvSpPr/>
          <p:nvPr/>
        </p:nvSpPr>
        <p:spPr>
          <a:xfrm>
            <a:off x="1078992" y="4562856"/>
            <a:ext cx="7699248" cy="347472"/>
          </a:xfrm>
          <a:prstGeom prst="rect">
            <a:avLst/>
          </a:prstGeom>
          <a:noFill/>
          <a:ln/>
        </p:spPr>
        <p:txBody>
          <a:bodyPr wrap="square" lIns="0" tIns="0" rIns="0" bIns="0" rtlCol="0" anchor="ctr"/>
          <a:lstStyle/>
          <a:p>
            <a:pPr marL="0" indent="0" algn="l">
              <a:buNone/>
            </a:pPr>
            <a:r>
              <a:rPr lang="en-US" sz="1150" dirty="0">
                <a:solidFill>
                  <a:srgbClr val="75783D"/>
                </a:solidFill>
              </a:rPr>
              <a:t>Export keys are important for unmapped fields since those fields do not store data back to a Slate record. The export key gives the response a reusable name so it can be referenced in communications, merge fields, and queries.</a:t>
            </a:r>
            <a:endParaRPr lang="en-US" sz="11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754A2B0F-3F51-B45F-0FF3-B58E40F5961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833797E-47CE-80B1-5A8D-5FDC8457B740}"/>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835B10B2-7D65-B380-DCF4-7DA51B2BA534}"/>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Notes Form</a:t>
            </a:r>
            <a:endParaRPr lang="en-US" sz="2600" dirty="0"/>
          </a:p>
        </p:txBody>
      </p:sp>
      <p:sp>
        <p:nvSpPr>
          <p:cNvPr id="4" name="Text 2">
            <a:extLst>
              <a:ext uri="{FF2B5EF4-FFF2-40B4-BE49-F238E27FC236}">
                <a16:creationId xmlns:a16="http://schemas.microsoft.com/office/drawing/2014/main" id="{68EBA156-F411-6354-8184-43FC7E363173}"/>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C1810CF5-F201-5AB7-03E7-CCC0236FA8E0}"/>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1DCF8543-0184-5A56-B1D0-304F0208BDE2}"/>
              </a:ext>
            </a:extLst>
          </p:cNvPr>
          <p:cNvSpPr/>
          <p:nvPr/>
        </p:nvSpPr>
        <p:spPr>
          <a:xfrm>
            <a:off x="365760" y="960120"/>
            <a:ext cx="8595360" cy="4098990"/>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6943A013-AD51-C6A5-16AD-6F2031C4E931}"/>
              </a:ext>
            </a:extLst>
          </p:cNvPr>
          <p:cNvSpPr/>
          <p:nvPr/>
        </p:nvSpPr>
        <p:spPr>
          <a:xfrm>
            <a:off x="365760" y="960120"/>
            <a:ext cx="8412480" cy="3657600"/>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0" name="Picture 9">
            <a:extLst>
              <a:ext uri="{FF2B5EF4-FFF2-40B4-BE49-F238E27FC236}">
                <a16:creationId xmlns:a16="http://schemas.microsoft.com/office/drawing/2014/main" id="{A8949966-7953-6650-B77A-B6B02F51D383}"/>
              </a:ext>
            </a:extLst>
          </p:cNvPr>
          <p:cNvPicPr>
            <a:picLocks noChangeAspect="1"/>
          </p:cNvPicPr>
          <p:nvPr/>
        </p:nvPicPr>
        <p:blipFill>
          <a:blip r:embed="rId3"/>
          <a:srcRect t="5464"/>
          <a:stretch>
            <a:fillRect/>
          </a:stretch>
        </p:blipFill>
        <p:spPr>
          <a:xfrm>
            <a:off x="457199" y="1088136"/>
            <a:ext cx="7046007" cy="3876772"/>
          </a:xfrm>
          <a:prstGeom prst="rect">
            <a:avLst/>
          </a:prstGeom>
        </p:spPr>
      </p:pic>
    </p:spTree>
    <p:extLst>
      <p:ext uri="{BB962C8B-B14F-4D97-AF65-F5344CB8AC3E}">
        <p14:creationId xmlns:p14="http://schemas.microsoft.com/office/powerpoint/2010/main" val="686471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9">
    <p:bg>
      <p:bgPr>
        <a:solidFill>
          <a:srgbClr val="433129"/>
        </a:solidFill>
        <a:effectLst/>
      </p:bgPr>
    </p:bg>
    <p:spTree>
      <p:nvGrpSpPr>
        <p:cNvPr id="1" name=""/>
        <p:cNvGrpSpPr/>
        <p:nvPr/>
      </p:nvGrpSpPr>
      <p:grpSpPr>
        <a:xfrm>
          <a:off x="0" y="0"/>
          <a:ext cx="0" cy="0"/>
          <a:chOff x="0" y="0"/>
          <a:chExt cx="0" cy="0"/>
        </a:xfrm>
      </p:grpSpPr>
      <p:sp>
        <p:nvSpPr>
          <p:cNvPr id="2" name="Text 0"/>
          <p:cNvSpPr/>
          <p:nvPr/>
        </p:nvSpPr>
        <p:spPr>
          <a:xfrm>
            <a:off x="457200" y="457200"/>
            <a:ext cx="1828800" cy="1645920"/>
          </a:xfrm>
          <a:prstGeom prst="rect">
            <a:avLst/>
          </a:prstGeom>
          <a:noFill/>
          <a:ln/>
        </p:spPr>
        <p:txBody>
          <a:bodyPr wrap="square" lIns="0" tIns="0" rIns="0" bIns="0" rtlCol="0" anchor="ctr"/>
          <a:lstStyle/>
          <a:p>
            <a:pPr marL="0" indent="0" algn="l">
              <a:buNone/>
            </a:pPr>
            <a:r>
              <a:rPr lang="en-US" sz="8000" b="1" dirty="0">
                <a:solidFill>
                  <a:srgbClr val="486C3C"/>
                </a:solidFill>
              </a:rPr>
              <a:t>04</a:t>
            </a:r>
            <a:endParaRPr lang="en-US" sz="8000" dirty="0"/>
          </a:p>
        </p:txBody>
      </p:sp>
      <p:sp>
        <p:nvSpPr>
          <p:cNvPr id="3" name="Text 1"/>
          <p:cNvSpPr/>
          <p:nvPr/>
        </p:nvSpPr>
        <p:spPr>
          <a:xfrm>
            <a:off x="457200" y="2011680"/>
            <a:ext cx="8229600" cy="1005840"/>
          </a:xfrm>
          <a:prstGeom prst="rect">
            <a:avLst/>
          </a:prstGeom>
          <a:noFill/>
          <a:ln/>
        </p:spPr>
        <p:txBody>
          <a:bodyPr wrap="square" lIns="0" tIns="0" rIns="0" bIns="0" rtlCol="0" anchor="ctr"/>
          <a:lstStyle/>
          <a:p>
            <a:pPr marL="0" indent="0" algn="l">
              <a:buNone/>
            </a:pPr>
            <a:r>
              <a:rPr lang="en-US" sz="3600" b="1" dirty="0">
                <a:solidFill>
                  <a:srgbClr val="FFFFFF"/>
                </a:solidFill>
              </a:rPr>
              <a:t>Event Communications</a:t>
            </a:r>
            <a:endParaRPr lang="en-US" sz="3600" dirty="0"/>
          </a:p>
        </p:txBody>
      </p:sp>
      <p:sp>
        <p:nvSpPr>
          <p:cNvPr id="4" name="Text 2"/>
          <p:cNvSpPr/>
          <p:nvPr/>
        </p:nvSpPr>
        <p:spPr>
          <a:xfrm>
            <a:off x="457200" y="3017520"/>
            <a:ext cx="7772400" cy="640080"/>
          </a:xfrm>
          <a:prstGeom prst="rect">
            <a:avLst/>
          </a:prstGeom>
          <a:noFill/>
          <a:ln/>
        </p:spPr>
        <p:txBody>
          <a:bodyPr wrap="square" lIns="0" tIns="0" rIns="0" bIns="0" rtlCol="0" anchor="t"/>
          <a:lstStyle/>
          <a:p>
            <a:pPr marL="0" indent="0" algn="l">
              <a:buNone/>
            </a:pPr>
            <a:r>
              <a:rPr lang="en-US" sz="1600" dirty="0">
                <a:solidFill>
                  <a:srgbClr val="C8CEC6"/>
                </a:solidFill>
              </a:rPr>
              <a:t>Types, merge fields, triggers, groups, and iCal</a:t>
            </a:r>
            <a:endParaRPr lang="en-US" sz="1600" dirty="0"/>
          </a:p>
        </p:txBody>
      </p:sp>
      <p:sp>
        <p:nvSpPr>
          <p:cNvPr id="5" name="Shape 3"/>
          <p:cNvSpPr/>
          <p:nvPr/>
        </p:nvSpPr>
        <p:spPr>
          <a:xfrm>
            <a:off x="0" y="4754880"/>
            <a:ext cx="9144000" cy="388620"/>
          </a:xfrm>
          <a:prstGeom prst="rect">
            <a:avLst/>
          </a:prstGeom>
          <a:solidFill>
            <a:srgbClr val="486C3C"/>
          </a:solidFill>
          <a:ln w="12700">
            <a:solidFill>
              <a:srgbClr val="486C3C"/>
            </a:solidFill>
            <a:prstDash val="solid"/>
          </a:ln>
        </p:spPr>
        <p:txBody>
          <a:bodyPr/>
          <a:lstStyle/>
          <a:p>
            <a:endParaRPr lang="en-US"/>
          </a:p>
        </p:txBody>
      </p:sp>
      <p:pic>
        <p:nvPicPr>
          <p:cNvPr id="6" name="Picture 5">
            <a:extLst>
              <a:ext uri="{FF2B5EF4-FFF2-40B4-BE49-F238E27FC236}">
                <a16:creationId xmlns:a16="http://schemas.microsoft.com/office/drawing/2014/main" id="{F8D362FD-17B7-DA92-3BDB-E1329E6C4690}"/>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pic>
        <p:nvPicPr>
          <p:cNvPr id="7" name="Picture 6">
            <a:extLst>
              <a:ext uri="{FF2B5EF4-FFF2-40B4-BE49-F238E27FC236}">
                <a16:creationId xmlns:a16="http://schemas.microsoft.com/office/drawing/2014/main" id="{3FBFEB03-F878-364A-5B00-2F40CC96C556}"/>
              </a:ext>
            </a:extLst>
          </p:cNvPr>
          <p:cNvPicPr>
            <a:picLocks noChangeAspect="1"/>
          </p:cNvPicPr>
          <p:nvPr/>
        </p:nvPicPr>
        <p:blipFill>
          <a:blip r:embed="rId4"/>
          <a:stretch>
            <a:fillRect/>
          </a:stretch>
        </p:blipFill>
        <p:spPr>
          <a:xfrm>
            <a:off x="6559214" y="111730"/>
            <a:ext cx="2535713" cy="32518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0">
    <p:bg>
      <p:bgPr>
        <a:solidFill>
          <a:srgbClr val="F8F6F4"/>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8381FB6-988C-B93C-3E2E-957BAA879F86}"/>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Types of Event Communication</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EVENT COMMUNICATIONS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438912"/>
          </a:xfrm>
          <a:prstGeom prst="rect">
            <a:avLst/>
          </a:prstGeom>
          <a:noFill/>
          <a:ln/>
        </p:spPr>
        <p:txBody>
          <a:bodyPr wrap="square" lIns="0" tIns="0" rIns="0" bIns="0" rtlCol="0" anchor="t"/>
          <a:lstStyle/>
          <a:p>
            <a:pPr marL="0" indent="0" algn="l">
              <a:buNone/>
            </a:pPr>
            <a:r>
              <a:rPr lang="en-US" sz="1300" dirty="0">
                <a:solidFill>
                  <a:srgbClr val="75783D"/>
                </a:solidFill>
              </a:rPr>
              <a:t>Slate supports several communication types, each serving a different purpose in your event workflow.</a:t>
            </a:r>
            <a:endParaRPr lang="en-US" sz="1300" dirty="0"/>
          </a:p>
        </p:txBody>
      </p:sp>
      <p:sp>
        <p:nvSpPr>
          <p:cNvPr id="7" name="Shape 5"/>
          <p:cNvSpPr/>
          <p:nvPr/>
        </p:nvSpPr>
        <p:spPr>
          <a:xfrm>
            <a:off x="365760" y="1463040"/>
            <a:ext cx="4069080" cy="153619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8" name="Image 0" descr="preencoded.png"/>
          <p:cNvPicPr>
            <a:picLocks noChangeAspect="1"/>
          </p:cNvPicPr>
          <p:nvPr/>
        </p:nvPicPr>
        <p:blipFill>
          <a:blip r:embed="rId4"/>
          <a:stretch>
            <a:fillRect/>
          </a:stretch>
        </p:blipFill>
        <p:spPr>
          <a:xfrm>
            <a:off x="530352" y="1627632"/>
            <a:ext cx="347472" cy="347472"/>
          </a:xfrm>
          <a:prstGeom prst="rect">
            <a:avLst/>
          </a:prstGeom>
        </p:spPr>
      </p:pic>
      <p:sp>
        <p:nvSpPr>
          <p:cNvPr id="9" name="Text 6"/>
          <p:cNvSpPr/>
          <p:nvPr/>
        </p:nvSpPr>
        <p:spPr>
          <a:xfrm>
            <a:off x="960120" y="16002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Confirmation Email</a:t>
            </a:r>
            <a:endParaRPr lang="en-US" sz="1300" dirty="0"/>
          </a:p>
        </p:txBody>
      </p:sp>
      <p:sp>
        <p:nvSpPr>
          <p:cNvPr id="10" name="Text 7"/>
          <p:cNvSpPr/>
          <p:nvPr/>
        </p:nvSpPr>
        <p:spPr>
          <a:xfrm>
            <a:off x="960120" y="1856232"/>
            <a:ext cx="3383280" cy="1033272"/>
          </a:xfrm>
          <a:prstGeom prst="rect">
            <a:avLst/>
          </a:prstGeom>
          <a:noFill/>
          <a:ln/>
        </p:spPr>
        <p:txBody>
          <a:bodyPr wrap="square" lIns="0" tIns="0" rIns="0" bIns="0" rtlCol="0" anchor="t"/>
          <a:lstStyle/>
          <a:p>
            <a:pPr marL="0" indent="0" algn="l">
              <a:buNone/>
            </a:pPr>
            <a:r>
              <a:rPr lang="en-US" sz="1050" dirty="0">
                <a:solidFill>
                  <a:srgbClr val="75783D"/>
                </a:solidFill>
              </a:rPr>
              <a:t>Sent immediately on registration. Always include event details, iCal link, and what to expect.</a:t>
            </a:r>
            <a:endParaRPr lang="en-US" sz="1050" dirty="0"/>
          </a:p>
        </p:txBody>
      </p:sp>
      <p:sp>
        <p:nvSpPr>
          <p:cNvPr id="11" name="Shape 8"/>
          <p:cNvSpPr/>
          <p:nvPr/>
        </p:nvSpPr>
        <p:spPr>
          <a:xfrm>
            <a:off x="4663440" y="1463040"/>
            <a:ext cx="4069080" cy="153619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2" name="Image 1" descr="preencoded.png"/>
          <p:cNvPicPr>
            <a:picLocks noChangeAspect="1"/>
          </p:cNvPicPr>
          <p:nvPr/>
        </p:nvPicPr>
        <p:blipFill>
          <a:blip r:embed="rId5"/>
          <a:stretch>
            <a:fillRect/>
          </a:stretch>
        </p:blipFill>
        <p:spPr>
          <a:xfrm>
            <a:off x="4828032" y="1627632"/>
            <a:ext cx="347472" cy="347472"/>
          </a:xfrm>
          <a:prstGeom prst="rect">
            <a:avLst/>
          </a:prstGeom>
        </p:spPr>
      </p:pic>
      <p:sp>
        <p:nvSpPr>
          <p:cNvPr id="13" name="Text 9"/>
          <p:cNvSpPr/>
          <p:nvPr/>
        </p:nvSpPr>
        <p:spPr>
          <a:xfrm>
            <a:off x="5257800" y="16002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Reminder Email</a:t>
            </a:r>
            <a:endParaRPr lang="en-US" sz="1300" dirty="0"/>
          </a:p>
        </p:txBody>
      </p:sp>
      <p:sp>
        <p:nvSpPr>
          <p:cNvPr id="14" name="Text 10"/>
          <p:cNvSpPr/>
          <p:nvPr/>
        </p:nvSpPr>
        <p:spPr>
          <a:xfrm>
            <a:off x="5257800" y="1856232"/>
            <a:ext cx="3383280" cy="1033272"/>
          </a:xfrm>
          <a:prstGeom prst="rect">
            <a:avLst/>
          </a:prstGeom>
          <a:noFill/>
          <a:ln/>
        </p:spPr>
        <p:txBody>
          <a:bodyPr wrap="square" lIns="0" tIns="0" rIns="0" bIns="0" rtlCol="0" anchor="t"/>
          <a:lstStyle/>
          <a:p>
            <a:pPr marL="0" indent="0" algn="l">
              <a:buNone/>
            </a:pPr>
            <a:r>
              <a:rPr lang="en-US" sz="1050" dirty="0">
                <a:solidFill>
                  <a:srgbClr val="75783D"/>
                </a:solidFill>
              </a:rPr>
              <a:t>Scheduled before the event — typically 1 week and 1 day out. Drives attendance lift.</a:t>
            </a:r>
            <a:endParaRPr lang="en-US" sz="1050" dirty="0"/>
          </a:p>
        </p:txBody>
      </p:sp>
      <p:sp>
        <p:nvSpPr>
          <p:cNvPr id="15" name="Shape 11"/>
          <p:cNvSpPr/>
          <p:nvPr/>
        </p:nvSpPr>
        <p:spPr>
          <a:xfrm>
            <a:off x="365760" y="3154680"/>
            <a:ext cx="4069080" cy="153619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6" name="Image 2" descr="preencoded.png"/>
          <p:cNvPicPr>
            <a:picLocks noChangeAspect="1"/>
          </p:cNvPicPr>
          <p:nvPr/>
        </p:nvPicPr>
        <p:blipFill>
          <a:blip r:embed="rId6">
            <a:duotone>
              <a:schemeClr val="accent2">
                <a:shade val="45000"/>
                <a:satMod val="135000"/>
              </a:schemeClr>
              <a:prstClr val="white"/>
            </a:duotone>
          </a:blip>
          <a:stretch>
            <a:fillRect/>
          </a:stretch>
        </p:blipFill>
        <p:spPr>
          <a:xfrm>
            <a:off x="530352" y="3319272"/>
            <a:ext cx="347472" cy="347472"/>
          </a:xfrm>
          <a:prstGeom prst="rect">
            <a:avLst/>
          </a:prstGeom>
        </p:spPr>
      </p:pic>
      <p:sp>
        <p:nvSpPr>
          <p:cNvPr id="17" name="Text 12"/>
          <p:cNvSpPr/>
          <p:nvPr/>
        </p:nvSpPr>
        <p:spPr>
          <a:xfrm>
            <a:off x="960120" y="3291840"/>
            <a:ext cx="3383280" cy="256032"/>
          </a:xfrm>
          <a:prstGeom prst="rect">
            <a:avLst/>
          </a:prstGeom>
          <a:noFill/>
          <a:ln/>
        </p:spPr>
        <p:txBody>
          <a:bodyPr wrap="square" lIns="0" tIns="0" rIns="0" bIns="0" rtlCol="0" anchor="ctr"/>
          <a:lstStyle/>
          <a:p>
            <a:r>
              <a:rPr lang="en-US" sz="1300" b="1" dirty="0">
                <a:solidFill>
                  <a:srgbClr val="433129"/>
                </a:solidFill>
              </a:rPr>
              <a:t>Invitations &amp; RSVPs</a:t>
            </a:r>
            <a:endParaRPr lang="en-US" sz="1300" dirty="0"/>
          </a:p>
        </p:txBody>
      </p:sp>
      <p:sp>
        <p:nvSpPr>
          <p:cNvPr id="18" name="Text 13"/>
          <p:cNvSpPr/>
          <p:nvPr/>
        </p:nvSpPr>
        <p:spPr>
          <a:xfrm>
            <a:off x="960120" y="3547872"/>
            <a:ext cx="3383280" cy="1033272"/>
          </a:xfrm>
          <a:prstGeom prst="rect">
            <a:avLst/>
          </a:prstGeom>
          <a:noFill/>
          <a:ln/>
        </p:spPr>
        <p:txBody>
          <a:bodyPr wrap="square" lIns="0" tIns="0" rIns="0" bIns="0" rtlCol="0" anchor="t"/>
          <a:lstStyle/>
          <a:p>
            <a:r>
              <a:rPr lang="en-US" sz="1050" dirty="0">
                <a:solidFill>
                  <a:srgbClr val="75783D"/>
                </a:solidFill>
              </a:rPr>
              <a:t>Outbound invitations tied to the event. Track RSVP responses back to the event record.</a:t>
            </a:r>
            <a:endParaRPr lang="en-US" sz="1050" dirty="0"/>
          </a:p>
        </p:txBody>
      </p:sp>
      <p:sp>
        <p:nvSpPr>
          <p:cNvPr id="19" name="Shape 14"/>
          <p:cNvSpPr/>
          <p:nvPr/>
        </p:nvSpPr>
        <p:spPr>
          <a:xfrm>
            <a:off x="4663440" y="3154680"/>
            <a:ext cx="4069080" cy="153619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21" name="Text 15"/>
          <p:cNvSpPr/>
          <p:nvPr/>
        </p:nvSpPr>
        <p:spPr>
          <a:xfrm>
            <a:off x="5257800" y="3291840"/>
            <a:ext cx="3383280" cy="256032"/>
          </a:xfrm>
          <a:prstGeom prst="rect">
            <a:avLst/>
          </a:prstGeom>
          <a:noFill/>
          <a:ln/>
        </p:spPr>
        <p:txBody>
          <a:bodyPr wrap="square" lIns="0" tIns="0" rIns="0" bIns="0" rtlCol="0" anchor="ctr"/>
          <a:lstStyle/>
          <a:p>
            <a:r>
              <a:rPr lang="en-US" sz="1300" b="1" dirty="0">
                <a:solidFill>
                  <a:srgbClr val="433129"/>
                </a:solidFill>
              </a:rPr>
              <a:t>Follow-Up / Thank You /</a:t>
            </a:r>
            <a:r>
              <a:rPr lang="en-US" sz="1300" dirty="0"/>
              <a:t> </a:t>
            </a:r>
            <a:r>
              <a:rPr lang="en-US" sz="1300" b="1" dirty="0">
                <a:solidFill>
                  <a:srgbClr val="433129"/>
                </a:solidFill>
              </a:rPr>
              <a:t>Landing Page</a:t>
            </a:r>
            <a:endParaRPr lang="en-US" sz="1300" dirty="0"/>
          </a:p>
        </p:txBody>
      </p:sp>
      <p:sp>
        <p:nvSpPr>
          <p:cNvPr id="22" name="Text 16"/>
          <p:cNvSpPr/>
          <p:nvPr/>
        </p:nvSpPr>
        <p:spPr>
          <a:xfrm>
            <a:off x="5257800" y="3547872"/>
            <a:ext cx="3383280" cy="1033272"/>
          </a:xfrm>
          <a:prstGeom prst="rect">
            <a:avLst/>
          </a:prstGeom>
          <a:noFill/>
          <a:ln/>
        </p:spPr>
        <p:txBody>
          <a:bodyPr wrap="square" lIns="0" tIns="0" rIns="0" bIns="0" rtlCol="0" anchor="t"/>
          <a:lstStyle/>
          <a:p>
            <a:r>
              <a:rPr lang="en-US" sz="1050" dirty="0">
                <a:solidFill>
                  <a:srgbClr val="75783D"/>
                </a:solidFill>
              </a:rPr>
              <a:t>Sent post-event. Include survey links, next steps, or portal resources.</a:t>
            </a:r>
            <a:endParaRPr lang="en-US" sz="1050" dirty="0"/>
          </a:p>
          <a:p>
            <a:pPr marL="0" indent="0" algn="l">
              <a:buNone/>
            </a:pPr>
            <a:r>
              <a:rPr lang="en-US" sz="1050" dirty="0">
                <a:solidFill>
                  <a:srgbClr val="75783D"/>
                </a:solidFill>
              </a:rPr>
              <a:t>Landing Pages are custom pages accessible via the event portal. Host agenda, speaker bios, or post-event materials.</a:t>
            </a:r>
            <a:endParaRPr lang="en-US" sz="1050" dirty="0"/>
          </a:p>
        </p:txBody>
      </p:sp>
      <p:pic>
        <p:nvPicPr>
          <p:cNvPr id="24" name="Image 4" descr="preencoded.png"/>
          <p:cNvPicPr>
            <a:picLocks noChangeAspect="1"/>
          </p:cNvPicPr>
          <p:nvPr/>
        </p:nvPicPr>
        <p:blipFill>
          <a:blip r:embed="rId7"/>
          <a:stretch>
            <a:fillRect/>
          </a:stretch>
        </p:blipFill>
        <p:spPr>
          <a:xfrm>
            <a:off x="4828032" y="3318045"/>
            <a:ext cx="347472" cy="34747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1">
    <p:bg>
      <p:bgPr>
        <a:solidFill>
          <a:srgbClr val="F8F6F4"/>
        </a:solidFill>
        <a:effectLst/>
      </p:bgPr>
    </p:bg>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B4FC7247-E6FA-AF9B-7870-BEA2330C68E9}"/>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Merge Fields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EVENT COMMUNICATIONS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384048"/>
          </a:xfrm>
          <a:prstGeom prst="rect">
            <a:avLst/>
          </a:prstGeom>
          <a:noFill/>
          <a:ln/>
        </p:spPr>
        <p:txBody>
          <a:bodyPr wrap="square" lIns="0" tIns="0" rIns="0" bIns="0" rtlCol="0" anchor="t"/>
          <a:lstStyle/>
          <a:p>
            <a:pPr marL="0" indent="0" algn="l">
              <a:buNone/>
            </a:pPr>
            <a:r>
              <a:rPr lang="en-US" sz="1300" dirty="0">
                <a:solidFill>
                  <a:srgbClr val="75783D"/>
                </a:solidFill>
              </a:rPr>
              <a:t>Merge fields pull live data into your communications — keeping them dynamic and personal.</a:t>
            </a:r>
            <a:endParaRPr lang="en-US" sz="1300" dirty="0"/>
          </a:p>
        </p:txBody>
      </p:sp>
      <p:sp>
        <p:nvSpPr>
          <p:cNvPr id="7" name="Shape 5"/>
          <p:cNvSpPr/>
          <p:nvPr/>
        </p:nvSpPr>
        <p:spPr>
          <a:xfrm>
            <a:off x="365760" y="1220613"/>
            <a:ext cx="8412480" cy="420624"/>
          </a:xfrm>
          <a:prstGeom prst="rect">
            <a:avLst/>
          </a:prstGeom>
          <a:solidFill>
            <a:srgbClr val="FFFFFF"/>
          </a:solidFill>
          <a:ln w="12700">
            <a:solidFill>
              <a:srgbClr val="C8CEC6"/>
            </a:solidFill>
            <a:prstDash val="solid"/>
          </a:ln>
        </p:spPr>
        <p:txBody>
          <a:bodyPr/>
          <a:lstStyle/>
          <a:p>
            <a:endParaRPr lang="en-US"/>
          </a:p>
        </p:txBody>
      </p:sp>
      <p:sp>
        <p:nvSpPr>
          <p:cNvPr id="8" name="Shape 6"/>
          <p:cNvSpPr/>
          <p:nvPr/>
        </p:nvSpPr>
        <p:spPr>
          <a:xfrm>
            <a:off x="365760" y="1220613"/>
            <a:ext cx="73152" cy="420624"/>
          </a:xfrm>
          <a:prstGeom prst="rect">
            <a:avLst/>
          </a:prstGeom>
          <a:solidFill>
            <a:srgbClr val="486C3C"/>
          </a:solidFill>
          <a:ln w="12700">
            <a:solidFill>
              <a:srgbClr val="486C3C"/>
            </a:solidFill>
            <a:prstDash val="solid"/>
          </a:ln>
        </p:spPr>
        <p:txBody>
          <a:bodyPr/>
          <a:lstStyle/>
          <a:p>
            <a:endParaRPr lang="en-US"/>
          </a:p>
        </p:txBody>
      </p:sp>
      <p:sp>
        <p:nvSpPr>
          <p:cNvPr id="9" name="Text 7"/>
          <p:cNvSpPr/>
          <p:nvPr/>
        </p:nvSpPr>
        <p:spPr>
          <a:xfrm>
            <a:off x="548640" y="1220613"/>
            <a:ext cx="3200400" cy="420624"/>
          </a:xfrm>
          <a:prstGeom prst="rect">
            <a:avLst/>
          </a:prstGeom>
          <a:noFill/>
          <a:ln/>
        </p:spPr>
        <p:txBody>
          <a:bodyPr wrap="square" lIns="0" tIns="0" rIns="0" bIns="0" rtlCol="0" anchor="ctr"/>
          <a:lstStyle/>
          <a:p>
            <a:r>
              <a:rPr lang="en-US" sz="1100" b="1" dirty="0">
                <a:solidFill>
                  <a:srgbClr val="486C3C"/>
                </a:solidFill>
                <a:latin typeface="Consolas" pitchFamily="34" charset="0"/>
                <a:ea typeface="Consolas" pitchFamily="34" charset="-122"/>
                <a:cs typeface="Consolas" pitchFamily="34" charset="-120"/>
              </a:rPr>
              <a:t>{{Form-Title}}</a:t>
            </a:r>
            <a:endParaRPr lang="en-US" sz="1100" dirty="0"/>
          </a:p>
        </p:txBody>
      </p:sp>
      <p:sp>
        <p:nvSpPr>
          <p:cNvPr id="10" name="Text 8"/>
          <p:cNvSpPr/>
          <p:nvPr/>
        </p:nvSpPr>
        <p:spPr>
          <a:xfrm>
            <a:off x="3886200" y="1220613"/>
            <a:ext cx="4754880" cy="420624"/>
          </a:xfrm>
          <a:prstGeom prst="rect">
            <a:avLst/>
          </a:prstGeom>
          <a:noFill/>
          <a:ln/>
        </p:spPr>
        <p:txBody>
          <a:bodyPr wrap="square" lIns="0" tIns="0" rIns="0" bIns="0" rtlCol="0" anchor="ctr"/>
          <a:lstStyle/>
          <a:p>
            <a:pPr marL="0" indent="0" algn="l">
              <a:buNone/>
            </a:pPr>
            <a:r>
              <a:rPr lang="en-US" sz="1200" dirty="0">
                <a:solidFill>
                  <a:srgbClr val="433129"/>
                </a:solidFill>
              </a:rPr>
              <a:t>Event Title (Page Title)</a:t>
            </a:r>
            <a:endParaRPr lang="en-US" sz="1200" dirty="0"/>
          </a:p>
        </p:txBody>
      </p:sp>
      <p:sp>
        <p:nvSpPr>
          <p:cNvPr id="11" name="Shape 9"/>
          <p:cNvSpPr/>
          <p:nvPr/>
        </p:nvSpPr>
        <p:spPr>
          <a:xfrm>
            <a:off x="365760" y="1677813"/>
            <a:ext cx="8412480" cy="420624"/>
          </a:xfrm>
          <a:prstGeom prst="rect">
            <a:avLst/>
          </a:prstGeom>
          <a:solidFill>
            <a:srgbClr val="F8F6F4"/>
          </a:solidFill>
          <a:ln w="12700">
            <a:solidFill>
              <a:srgbClr val="C8CEC6"/>
            </a:solidFill>
            <a:prstDash val="solid"/>
          </a:ln>
        </p:spPr>
        <p:txBody>
          <a:bodyPr/>
          <a:lstStyle/>
          <a:p>
            <a:endParaRPr lang="en-US"/>
          </a:p>
        </p:txBody>
      </p:sp>
      <p:sp>
        <p:nvSpPr>
          <p:cNvPr id="12" name="Shape 10"/>
          <p:cNvSpPr/>
          <p:nvPr/>
        </p:nvSpPr>
        <p:spPr>
          <a:xfrm>
            <a:off x="365760" y="1677813"/>
            <a:ext cx="73152" cy="420624"/>
          </a:xfrm>
          <a:prstGeom prst="rect">
            <a:avLst/>
          </a:prstGeom>
          <a:solidFill>
            <a:srgbClr val="486C3C"/>
          </a:solidFill>
          <a:ln w="12700">
            <a:solidFill>
              <a:srgbClr val="486C3C"/>
            </a:solidFill>
            <a:prstDash val="solid"/>
          </a:ln>
        </p:spPr>
        <p:txBody>
          <a:bodyPr/>
          <a:lstStyle/>
          <a:p>
            <a:endParaRPr lang="en-US"/>
          </a:p>
        </p:txBody>
      </p:sp>
      <p:sp>
        <p:nvSpPr>
          <p:cNvPr id="13" name="Text 11"/>
          <p:cNvSpPr/>
          <p:nvPr/>
        </p:nvSpPr>
        <p:spPr>
          <a:xfrm>
            <a:off x="548640" y="1677813"/>
            <a:ext cx="3200400" cy="420624"/>
          </a:xfrm>
          <a:prstGeom prst="rect">
            <a:avLst/>
          </a:prstGeom>
          <a:noFill/>
          <a:ln/>
        </p:spPr>
        <p:txBody>
          <a:bodyPr wrap="square" lIns="0" tIns="0" rIns="0" bIns="0" rtlCol="0" anchor="ctr"/>
          <a:lstStyle/>
          <a:p>
            <a:r>
              <a:rPr lang="en-US" sz="1100" b="1" dirty="0">
                <a:solidFill>
                  <a:srgbClr val="486C3C"/>
                </a:solidFill>
                <a:latin typeface="Consolas" pitchFamily="34" charset="0"/>
                <a:ea typeface="Consolas" pitchFamily="34" charset="-122"/>
                <a:cs typeface="Consolas" pitchFamily="34" charset="-120"/>
              </a:rPr>
              <a:t>{{Form-Date-Time}}</a:t>
            </a:r>
            <a:endParaRPr lang="en-US" sz="1100" dirty="0"/>
          </a:p>
        </p:txBody>
      </p:sp>
      <p:sp>
        <p:nvSpPr>
          <p:cNvPr id="14" name="Text 12"/>
          <p:cNvSpPr/>
          <p:nvPr/>
        </p:nvSpPr>
        <p:spPr>
          <a:xfrm>
            <a:off x="3886200" y="1677813"/>
            <a:ext cx="4754880" cy="420624"/>
          </a:xfrm>
          <a:prstGeom prst="rect">
            <a:avLst/>
          </a:prstGeom>
          <a:noFill/>
          <a:ln/>
        </p:spPr>
        <p:txBody>
          <a:bodyPr wrap="square" lIns="0" tIns="0" rIns="0" bIns="0" rtlCol="0" anchor="ctr"/>
          <a:lstStyle/>
          <a:p>
            <a:pPr marL="0" indent="0" algn="l">
              <a:buNone/>
            </a:pPr>
            <a:r>
              <a:rPr lang="en-US" sz="1200" dirty="0">
                <a:solidFill>
                  <a:srgbClr val="433129"/>
                </a:solidFill>
              </a:rPr>
              <a:t>Date and time that the event begins</a:t>
            </a:r>
            <a:endParaRPr lang="en-US" sz="1200" dirty="0"/>
          </a:p>
        </p:txBody>
      </p:sp>
      <p:sp>
        <p:nvSpPr>
          <p:cNvPr id="15" name="Shape 13"/>
          <p:cNvSpPr/>
          <p:nvPr/>
        </p:nvSpPr>
        <p:spPr>
          <a:xfrm>
            <a:off x="365760" y="2135013"/>
            <a:ext cx="8412480" cy="420624"/>
          </a:xfrm>
          <a:prstGeom prst="rect">
            <a:avLst/>
          </a:prstGeom>
          <a:solidFill>
            <a:srgbClr val="FFFFFF"/>
          </a:solidFill>
          <a:ln w="12700">
            <a:solidFill>
              <a:srgbClr val="C8CEC6"/>
            </a:solidFill>
            <a:prstDash val="solid"/>
          </a:ln>
        </p:spPr>
        <p:txBody>
          <a:bodyPr/>
          <a:lstStyle/>
          <a:p>
            <a:endParaRPr lang="en-US"/>
          </a:p>
        </p:txBody>
      </p:sp>
      <p:sp>
        <p:nvSpPr>
          <p:cNvPr id="16" name="Shape 14"/>
          <p:cNvSpPr/>
          <p:nvPr/>
        </p:nvSpPr>
        <p:spPr>
          <a:xfrm>
            <a:off x="365760" y="2135013"/>
            <a:ext cx="73152" cy="420624"/>
          </a:xfrm>
          <a:prstGeom prst="rect">
            <a:avLst/>
          </a:prstGeom>
          <a:solidFill>
            <a:srgbClr val="486C3C"/>
          </a:solidFill>
          <a:ln w="12700">
            <a:solidFill>
              <a:srgbClr val="486C3C"/>
            </a:solidFill>
            <a:prstDash val="solid"/>
          </a:ln>
        </p:spPr>
        <p:txBody>
          <a:bodyPr/>
          <a:lstStyle/>
          <a:p>
            <a:endParaRPr lang="en-US"/>
          </a:p>
        </p:txBody>
      </p:sp>
      <p:sp>
        <p:nvSpPr>
          <p:cNvPr id="17" name="Text 15"/>
          <p:cNvSpPr/>
          <p:nvPr/>
        </p:nvSpPr>
        <p:spPr>
          <a:xfrm>
            <a:off x="548640" y="2135013"/>
            <a:ext cx="3200400" cy="420624"/>
          </a:xfrm>
          <a:prstGeom prst="rect">
            <a:avLst/>
          </a:prstGeom>
          <a:noFill/>
          <a:ln/>
        </p:spPr>
        <p:txBody>
          <a:bodyPr wrap="square" lIns="0" tIns="0" rIns="0" bIns="0" rtlCol="0" anchor="ctr"/>
          <a:lstStyle/>
          <a:p>
            <a:pPr marL="0" indent="0" algn="l">
              <a:buNone/>
            </a:pPr>
            <a:r>
              <a:rPr lang="en-US" sz="1100" b="1" dirty="0">
                <a:solidFill>
                  <a:srgbClr val="486C3C"/>
                </a:solidFill>
                <a:latin typeface="Consolas" pitchFamily="34" charset="0"/>
                <a:ea typeface="Consolas" pitchFamily="34" charset="-122"/>
                <a:cs typeface="Consolas" pitchFamily="34" charset="-120"/>
              </a:rPr>
              <a:t>{{Form-Time}}</a:t>
            </a:r>
            <a:endParaRPr lang="en-US" sz="1100" dirty="0"/>
          </a:p>
        </p:txBody>
      </p:sp>
      <p:sp>
        <p:nvSpPr>
          <p:cNvPr id="18" name="Text 16"/>
          <p:cNvSpPr/>
          <p:nvPr/>
        </p:nvSpPr>
        <p:spPr>
          <a:xfrm>
            <a:off x="3886200" y="2135013"/>
            <a:ext cx="4754880" cy="420624"/>
          </a:xfrm>
          <a:prstGeom prst="rect">
            <a:avLst/>
          </a:prstGeom>
          <a:noFill/>
          <a:ln/>
        </p:spPr>
        <p:txBody>
          <a:bodyPr wrap="square" lIns="0" tIns="0" rIns="0" bIns="0" rtlCol="0" anchor="ctr"/>
          <a:lstStyle/>
          <a:p>
            <a:pPr marL="0" indent="0" algn="l">
              <a:buNone/>
            </a:pPr>
            <a:r>
              <a:rPr lang="en-US" sz="1200" dirty="0">
                <a:solidFill>
                  <a:srgbClr val="433129"/>
                </a:solidFill>
              </a:rPr>
              <a:t>Event start time</a:t>
            </a:r>
            <a:endParaRPr lang="en-US" sz="1200" dirty="0"/>
          </a:p>
        </p:txBody>
      </p:sp>
      <p:sp>
        <p:nvSpPr>
          <p:cNvPr id="19" name="Shape 17"/>
          <p:cNvSpPr/>
          <p:nvPr/>
        </p:nvSpPr>
        <p:spPr>
          <a:xfrm>
            <a:off x="365760" y="2592213"/>
            <a:ext cx="8412480" cy="420624"/>
          </a:xfrm>
          <a:prstGeom prst="rect">
            <a:avLst/>
          </a:prstGeom>
          <a:solidFill>
            <a:srgbClr val="F8F6F4"/>
          </a:solidFill>
          <a:ln w="12700">
            <a:solidFill>
              <a:srgbClr val="C8CEC6"/>
            </a:solidFill>
            <a:prstDash val="solid"/>
          </a:ln>
        </p:spPr>
        <p:txBody>
          <a:bodyPr/>
          <a:lstStyle/>
          <a:p>
            <a:endParaRPr lang="en-US"/>
          </a:p>
        </p:txBody>
      </p:sp>
      <p:sp>
        <p:nvSpPr>
          <p:cNvPr id="20" name="Shape 18"/>
          <p:cNvSpPr/>
          <p:nvPr/>
        </p:nvSpPr>
        <p:spPr>
          <a:xfrm>
            <a:off x="365760" y="2592213"/>
            <a:ext cx="73152" cy="420624"/>
          </a:xfrm>
          <a:prstGeom prst="rect">
            <a:avLst/>
          </a:prstGeom>
          <a:solidFill>
            <a:srgbClr val="486C3C"/>
          </a:solidFill>
          <a:ln w="12700">
            <a:solidFill>
              <a:srgbClr val="486C3C"/>
            </a:solidFill>
            <a:prstDash val="solid"/>
          </a:ln>
        </p:spPr>
        <p:txBody>
          <a:bodyPr/>
          <a:lstStyle/>
          <a:p>
            <a:endParaRPr lang="en-US"/>
          </a:p>
        </p:txBody>
      </p:sp>
      <p:sp>
        <p:nvSpPr>
          <p:cNvPr id="21" name="Text 19"/>
          <p:cNvSpPr/>
          <p:nvPr/>
        </p:nvSpPr>
        <p:spPr>
          <a:xfrm>
            <a:off x="548640" y="2592213"/>
            <a:ext cx="3200400" cy="420624"/>
          </a:xfrm>
          <a:prstGeom prst="rect">
            <a:avLst/>
          </a:prstGeom>
          <a:noFill/>
          <a:ln/>
        </p:spPr>
        <p:txBody>
          <a:bodyPr wrap="square" lIns="0" tIns="0" rIns="0" bIns="0" rtlCol="0" anchor="ctr"/>
          <a:lstStyle/>
          <a:p>
            <a:pPr marL="0" indent="0" algn="l">
              <a:buNone/>
            </a:pPr>
            <a:r>
              <a:rPr lang="en-US" sz="1100" b="1" dirty="0">
                <a:solidFill>
                  <a:srgbClr val="486C3C"/>
                </a:solidFill>
                <a:latin typeface="Consolas" pitchFamily="34" charset="0"/>
                <a:ea typeface="Consolas" pitchFamily="34" charset="-122"/>
                <a:cs typeface="Consolas" pitchFamily="34" charset="-120"/>
              </a:rPr>
              <a:t>{{Form-Location}}</a:t>
            </a:r>
            <a:endParaRPr lang="en-US" sz="1100" dirty="0"/>
          </a:p>
        </p:txBody>
      </p:sp>
      <p:sp>
        <p:nvSpPr>
          <p:cNvPr id="22" name="Text 20"/>
          <p:cNvSpPr/>
          <p:nvPr/>
        </p:nvSpPr>
        <p:spPr>
          <a:xfrm>
            <a:off x="3886200" y="2592213"/>
            <a:ext cx="4754880" cy="420624"/>
          </a:xfrm>
          <a:prstGeom prst="rect">
            <a:avLst/>
          </a:prstGeom>
          <a:noFill/>
          <a:ln/>
        </p:spPr>
        <p:txBody>
          <a:bodyPr wrap="square" lIns="0" tIns="0" rIns="0" bIns="0" rtlCol="0" anchor="ctr"/>
          <a:lstStyle/>
          <a:p>
            <a:pPr marL="0" indent="0" algn="l">
              <a:buNone/>
            </a:pPr>
            <a:r>
              <a:rPr lang="en-US" sz="1200" dirty="0">
                <a:solidFill>
                  <a:srgbClr val="433129"/>
                </a:solidFill>
              </a:rPr>
              <a:t>Event Location information entered on the Location tab</a:t>
            </a:r>
            <a:endParaRPr lang="en-US" sz="1200" dirty="0"/>
          </a:p>
        </p:txBody>
      </p:sp>
      <p:sp>
        <p:nvSpPr>
          <p:cNvPr id="23" name="Shape 21"/>
          <p:cNvSpPr/>
          <p:nvPr/>
        </p:nvSpPr>
        <p:spPr>
          <a:xfrm>
            <a:off x="365760" y="3049413"/>
            <a:ext cx="8412480" cy="420624"/>
          </a:xfrm>
          <a:prstGeom prst="rect">
            <a:avLst/>
          </a:prstGeom>
          <a:solidFill>
            <a:srgbClr val="FFFFFF"/>
          </a:solidFill>
          <a:ln w="12700">
            <a:solidFill>
              <a:srgbClr val="C8CEC6"/>
            </a:solidFill>
            <a:prstDash val="solid"/>
          </a:ln>
        </p:spPr>
        <p:txBody>
          <a:bodyPr/>
          <a:lstStyle/>
          <a:p>
            <a:endParaRPr lang="en-US"/>
          </a:p>
        </p:txBody>
      </p:sp>
      <p:sp>
        <p:nvSpPr>
          <p:cNvPr id="24" name="Shape 22"/>
          <p:cNvSpPr/>
          <p:nvPr/>
        </p:nvSpPr>
        <p:spPr>
          <a:xfrm>
            <a:off x="365760" y="3049413"/>
            <a:ext cx="73152" cy="420624"/>
          </a:xfrm>
          <a:prstGeom prst="rect">
            <a:avLst/>
          </a:prstGeom>
          <a:solidFill>
            <a:srgbClr val="486C3C"/>
          </a:solidFill>
          <a:ln w="12700">
            <a:solidFill>
              <a:srgbClr val="486C3C"/>
            </a:solidFill>
            <a:prstDash val="solid"/>
          </a:ln>
        </p:spPr>
        <p:txBody>
          <a:bodyPr/>
          <a:lstStyle/>
          <a:p>
            <a:endParaRPr lang="en-US"/>
          </a:p>
        </p:txBody>
      </p:sp>
      <p:sp>
        <p:nvSpPr>
          <p:cNvPr id="25" name="Text 23"/>
          <p:cNvSpPr/>
          <p:nvPr/>
        </p:nvSpPr>
        <p:spPr>
          <a:xfrm>
            <a:off x="548640" y="3049413"/>
            <a:ext cx="3200400" cy="420624"/>
          </a:xfrm>
          <a:prstGeom prst="rect">
            <a:avLst/>
          </a:prstGeom>
          <a:noFill/>
          <a:ln/>
        </p:spPr>
        <p:txBody>
          <a:bodyPr wrap="square" lIns="0" tIns="0" rIns="0" bIns="0" rtlCol="0" anchor="ctr"/>
          <a:lstStyle/>
          <a:p>
            <a:pPr marL="0" indent="0" algn="l">
              <a:buNone/>
            </a:pPr>
            <a:r>
              <a:rPr lang="en-US" sz="1100" b="1" dirty="0">
                <a:solidFill>
                  <a:srgbClr val="486C3C"/>
                </a:solidFill>
                <a:latin typeface="Consolas" pitchFamily="34" charset="0"/>
                <a:ea typeface="Consolas" pitchFamily="34" charset="-122"/>
                <a:cs typeface="Consolas" pitchFamily="34" charset="-120"/>
              </a:rPr>
              <a:t>{{Form-Link}}</a:t>
            </a:r>
            <a:endParaRPr lang="en-US" sz="1100" dirty="0"/>
          </a:p>
        </p:txBody>
      </p:sp>
      <p:sp>
        <p:nvSpPr>
          <p:cNvPr id="26" name="Text 24"/>
          <p:cNvSpPr/>
          <p:nvPr/>
        </p:nvSpPr>
        <p:spPr>
          <a:xfrm>
            <a:off x="3886200" y="3049413"/>
            <a:ext cx="4754880" cy="420624"/>
          </a:xfrm>
          <a:prstGeom prst="rect">
            <a:avLst/>
          </a:prstGeom>
          <a:noFill/>
          <a:ln/>
        </p:spPr>
        <p:txBody>
          <a:bodyPr wrap="square" lIns="0" tIns="0" rIns="0" bIns="0" rtlCol="0" anchor="ctr"/>
          <a:lstStyle/>
          <a:p>
            <a:r>
              <a:rPr lang="en-US" sz="1200" dirty="0">
                <a:solidFill>
                  <a:srgbClr val="433129"/>
                </a:solidFill>
              </a:rPr>
              <a:t>Link to edit the records event registration</a:t>
            </a:r>
          </a:p>
        </p:txBody>
      </p:sp>
      <p:sp>
        <p:nvSpPr>
          <p:cNvPr id="27" name="Shape 25"/>
          <p:cNvSpPr/>
          <p:nvPr/>
        </p:nvSpPr>
        <p:spPr>
          <a:xfrm>
            <a:off x="365760" y="3506613"/>
            <a:ext cx="8412480" cy="420624"/>
          </a:xfrm>
          <a:prstGeom prst="rect">
            <a:avLst/>
          </a:prstGeom>
          <a:solidFill>
            <a:srgbClr val="F8F6F4"/>
          </a:solidFill>
          <a:ln w="12700">
            <a:solidFill>
              <a:srgbClr val="C8CEC6"/>
            </a:solidFill>
            <a:prstDash val="solid"/>
          </a:ln>
        </p:spPr>
        <p:txBody>
          <a:bodyPr/>
          <a:lstStyle/>
          <a:p>
            <a:endParaRPr lang="en-US"/>
          </a:p>
        </p:txBody>
      </p:sp>
      <p:sp>
        <p:nvSpPr>
          <p:cNvPr id="28" name="Shape 26"/>
          <p:cNvSpPr/>
          <p:nvPr/>
        </p:nvSpPr>
        <p:spPr>
          <a:xfrm>
            <a:off x="365760" y="3506613"/>
            <a:ext cx="73152" cy="420624"/>
          </a:xfrm>
          <a:prstGeom prst="rect">
            <a:avLst/>
          </a:prstGeom>
          <a:solidFill>
            <a:srgbClr val="486C3C"/>
          </a:solidFill>
          <a:ln w="12700">
            <a:solidFill>
              <a:srgbClr val="486C3C"/>
            </a:solidFill>
            <a:prstDash val="solid"/>
          </a:ln>
        </p:spPr>
        <p:txBody>
          <a:bodyPr/>
          <a:lstStyle/>
          <a:p>
            <a:endParaRPr lang="en-US"/>
          </a:p>
        </p:txBody>
      </p:sp>
      <p:sp>
        <p:nvSpPr>
          <p:cNvPr id="29" name="Text 27"/>
          <p:cNvSpPr/>
          <p:nvPr/>
        </p:nvSpPr>
        <p:spPr>
          <a:xfrm>
            <a:off x="548640" y="3506613"/>
            <a:ext cx="3200400" cy="420624"/>
          </a:xfrm>
          <a:prstGeom prst="rect">
            <a:avLst/>
          </a:prstGeom>
          <a:noFill/>
          <a:ln/>
        </p:spPr>
        <p:txBody>
          <a:bodyPr wrap="square" lIns="0" tIns="0" rIns="0" bIns="0" rtlCol="0" anchor="ctr"/>
          <a:lstStyle/>
          <a:p>
            <a:pPr marL="0" indent="0" algn="l">
              <a:buNone/>
            </a:pPr>
            <a:r>
              <a:rPr lang="en-US" sz="1100" b="1" dirty="0">
                <a:solidFill>
                  <a:srgbClr val="486C3C"/>
                </a:solidFill>
                <a:latin typeface="Consolas" pitchFamily="34" charset="0"/>
                <a:ea typeface="Consolas" pitchFamily="34" charset="-122"/>
                <a:cs typeface="Consolas" pitchFamily="34" charset="-120"/>
              </a:rPr>
              <a:t>{{Form-Related-Events}}</a:t>
            </a:r>
            <a:endParaRPr lang="en-US" sz="1100" dirty="0"/>
          </a:p>
        </p:txBody>
      </p:sp>
      <p:sp>
        <p:nvSpPr>
          <p:cNvPr id="30" name="Text 28"/>
          <p:cNvSpPr/>
          <p:nvPr/>
        </p:nvSpPr>
        <p:spPr>
          <a:xfrm>
            <a:off x="3886200" y="3506613"/>
            <a:ext cx="4754880" cy="420624"/>
          </a:xfrm>
          <a:prstGeom prst="rect">
            <a:avLst/>
          </a:prstGeom>
          <a:noFill/>
          <a:ln/>
        </p:spPr>
        <p:txBody>
          <a:bodyPr wrap="square" lIns="0" tIns="0" rIns="0" bIns="0" rtlCol="0" anchor="ctr"/>
          <a:lstStyle/>
          <a:p>
            <a:pPr marL="0" indent="0" algn="l">
              <a:buNone/>
            </a:pPr>
            <a:r>
              <a:rPr lang="en-US" sz="1200" dirty="0">
                <a:solidFill>
                  <a:srgbClr val="433129"/>
                </a:solidFill>
              </a:rPr>
              <a:t>Displays all Related Events selected on a form in chronological order.</a:t>
            </a:r>
            <a:endParaRPr lang="en-US" sz="1200" dirty="0"/>
          </a:p>
        </p:txBody>
      </p:sp>
      <p:sp>
        <p:nvSpPr>
          <p:cNvPr id="31" name="Shape 29"/>
          <p:cNvSpPr/>
          <p:nvPr/>
        </p:nvSpPr>
        <p:spPr>
          <a:xfrm>
            <a:off x="365760" y="3963813"/>
            <a:ext cx="8412480" cy="420624"/>
          </a:xfrm>
          <a:prstGeom prst="rect">
            <a:avLst/>
          </a:prstGeom>
          <a:solidFill>
            <a:srgbClr val="FFFFFF"/>
          </a:solidFill>
          <a:ln w="12700">
            <a:solidFill>
              <a:srgbClr val="C8CEC6"/>
            </a:solidFill>
            <a:prstDash val="solid"/>
          </a:ln>
        </p:spPr>
        <p:txBody>
          <a:bodyPr/>
          <a:lstStyle/>
          <a:p>
            <a:endParaRPr lang="en-US"/>
          </a:p>
        </p:txBody>
      </p:sp>
      <p:sp>
        <p:nvSpPr>
          <p:cNvPr id="32" name="Shape 30"/>
          <p:cNvSpPr/>
          <p:nvPr/>
        </p:nvSpPr>
        <p:spPr>
          <a:xfrm>
            <a:off x="365760" y="3963813"/>
            <a:ext cx="73152" cy="420624"/>
          </a:xfrm>
          <a:prstGeom prst="rect">
            <a:avLst/>
          </a:prstGeom>
          <a:solidFill>
            <a:srgbClr val="486C3C"/>
          </a:solidFill>
          <a:ln w="12700">
            <a:solidFill>
              <a:srgbClr val="486C3C"/>
            </a:solidFill>
            <a:prstDash val="solid"/>
          </a:ln>
        </p:spPr>
        <p:txBody>
          <a:bodyPr/>
          <a:lstStyle/>
          <a:p>
            <a:endParaRPr lang="en-US"/>
          </a:p>
        </p:txBody>
      </p:sp>
      <p:sp>
        <p:nvSpPr>
          <p:cNvPr id="33" name="Text 31"/>
          <p:cNvSpPr/>
          <p:nvPr/>
        </p:nvSpPr>
        <p:spPr>
          <a:xfrm>
            <a:off x="548640" y="3963813"/>
            <a:ext cx="3200400" cy="420624"/>
          </a:xfrm>
          <a:prstGeom prst="rect">
            <a:avLst/>
          </a:prstGeom>
          <a:noFill/>
          <a:ln/>
        </p:spPr>
        <p:txBody>
          <a:bodyPr wrap="square" lIns="0" tIns="0" rIns="0" bIns="0" rtlCol="0" anchor="ctr"/>
          <a:lstStyle/>
          <a:p>
            <a:r>
              <a:rPr lang="en-US" sz="1100" b="1" dirty="0">
                <a:solidFill>
                  <a:srgbClr val="486C3C"/>
                </a:solidFill>
                <a:latin typeface="Consolas" pitchFamily="34" charset="0"/>
                <a:ea typeface="Consolas" pitchFamily="34" charset="-122"/>
                <a:cs typeface="Consolas" pitchFamily="34" charset="-120"/>
              </a:rPr>
              <a:t>{{</a:t>
            </a:r>
            <a:r>
              <a:rPr lang="en-US" sz="1100" b="1" dirty="0">
                <a:solidFill>
                  <a:srgbClr val="486C3C"/>
                </a:solidFill>
                <a:latin typeface="Consolas" pitchFamily="34" charset="0"/>
                <a:cs typeface="Consolas" pitchFamily="34" charset="-120"/>
              </a:rPr>
              <a:t>Form-Mobile-Pass}</a:t>
            </a:r>
            <a:r>
              <a:rPr lang="en-US" sz="1100" b="1" dirty="0">
                <a:solidFill>
                  <a:srgbClr val="486C3C"/>
                </a:solidFill>
                <a:latin typeface="Consolas" pitchFamily="34" charset="0"/>
                <a:ea typeface="Consolas" pitchFamily="34" charset="-122"/>
                <a:cs typeface="Consolas" pitchFamily="34" charset="-120"/>
              </a:rPr>
              <a:t>}</a:t>
            </a:r>
            <a:endParaRPr lang="en-US" sz="1100" dirty="0"/>
          </a:p>
        </p:txBody>
      </p:sp>
      <p:sp>
        <p:nvSpPr>
          <p:cNvPr id="34" name="Text 32"/>
          <p:cNvSpPr/>
          <p:nvPr/>
        </p:nvSpPr>
        <p:spPr>
          <a:xfrm>
            <a:off x="3886200" y="3963813"/>
            <a:ext cx="4754880" cy="420624"/>
          </a:xfrm>
          <a:prstGeom prst="rect">
            <a:avLst/>
          </a:prstGeom>
          <a:noFill/>
          <a:ln/>
        </p:spPr>
        <p:txBody>
          <a:bodyPr wrap="square" lIns="0" tIns="0" rIns="0" bIns="0" rtlCol="0" anchor="ctr"/>
          <a:lstStyle/>
          <a:p>
            <a:pPr marL="0" indent="0" algn="l">
              <a:buNone/>
            </a:pPr>
            <a:r>
              <a:rPr lang="en-US" sz="1200" dirty="0">
                <a:solidFill>
                  <a:srgbClr val="433129"/>
                </a:solidFill>
              </a:rPr>
              <a:t>QR code that is unique to each registration/registrant used for check-in</a:t>
            </a:r>
            <a:endParaRPr lang="en-US" sz="1200" dirty="0"/>
          </a:p>
        </p:txBody>
      </p:sp>
      <p:sp>
        <p:nvSpPr>
          <p:cNvPr id="35" name="Shape 33"/>
          <p:cNvSpPr/>
          <p:nvPr/>
        </p:nvSpPr>
        <p:spPr>
          <a:xfrm>
            <a:off x="365760" y="4421013"/>
            <a:ext cx="8412480" cy="420624"/>
          </a:xfrm>
          <a:prstGeom prst="rect">
            <a:avLst/>
          </a:prstGeom>
          <a:solidFill>
            <a:srgbClr val="F8F6F4"/>
          </a:solidFill>
          <a:ln w="12700">
            <a:solidFill>
              <a:srgbClr val="C8CEC6"/>
            </a:solidFill>
            <a:prstDash val="solid"/>
          </a:ln>
        </p:spPr>
        <p:txBody>
          <a:bodyPr/>
          <a:lstStyle/>
          <a:p>
            <a:endParaRPr lang="en-US"/>
          </a:p>
        </p:txBody>
      </p:sp>
      <p:sp>
        <p:nvSpPr>
          <p:cNvPr id="36" name="Shape 34"/>
          <p:cNvSpPr/>
          <p:nvPr/>
        </p:nvSpPr>
        <p:spPr>
          <a:xfrm>
            <a:off x="365760" y="4421013"/>
            <a:ext cx="73152" cy="420624"/>
          </a:xfrm>
          <a:prstGeom prst="rect">
            <a:avLst/>
          </a:prstGeom>
          <a:solidFill>
            <a:srgbClr val="486C3C"/>
          </a:solidFill>
          <a:ln w="12700">
            <a:solidFill>
              <a:srgbClr val="486C3C"/>
            </a:solidFill>
            <a:prstDash val="solid"/>
          </a:ln>
        </p:spPr>
        <p:txBody>
          <a:bodyPr/>
          <a:lstStyle/>
          <a:p>
            <a:endParaRPr lang="en-US"/>
          </a:p>
        </p:txBody>
      </p:sp>
      <p:sp>
        <p:nvSpPr>
          <p:cNvPr id="37" name="Text 35"/>
          <p:cNvSpPr/>
          <p:nvPr/>
        </p:nvSpPr>
        <p:spPr>
          <a:xfrm>
            <a:off x="548640" y="4421013"/>
            <a:ext cx="3200400" cy="420624"/>
          </a:xfrm>
          <a:prstGeom prst="rect">
            <a:avLst/>
          </a:prstGeom>
          <a:noFill/>
          <a:ln/>
        </p:spPr>
        <p:txBody>
          <a:bodyPr wrap="square" lIns="0" tIns="0" rIns="0" bIns="0" rtlCol="0" anchor="ctr"/>
          <a:lstStyle/>
          <a:p>
            <a:r>
              <a:rPr lang="en-US" sz="1100" b="1" dirty="0">
                <a:solidFill>
                  <a:srgbClr val="486C3C"/>
                </a:solidFill>
                <a:latin typeface="Consolas" pitchFamily="34" charset="0"/>
                <a:ea typeface="Consolas" pitchFamily="34" charset="-122"/>
                <a:cs typeface="Consolas" pitchFamily="34" charset="-120"/>
              </a:rPr>
              <a:t>{{Form-Mobile-</a:t>
            </a:r>
            <a:r>
              <a:rPr lang="en-US" sz="1100" b="1" dirty="0" err="1">
                <a:solidFill>
                  <a:srgbClr val="486C3C"/>
                </a:solidFill>
                <a:latin typeface="Consolas" pitchFamily="34" charset="0"/>
                <a:ea typeface="Consolas" pitchFamily="34" charset="-122"/>
                <a:cs typeface="Consolas" pitchFamily="34" charset="-120"/>
              </a:rPr>
              <a:t>Checkin</a:t>
            </a:r>
            <a:r>
              <a:rPr lang="en-US" sz="1100" b="1" dirty="0">
                <a:solidFill>
                  <a:srgbClr val="486C3C"/>
                </a:solidFill>
                <a:latin typeface="Consolas" pitchFamily="34" charset="0"/>
                <a:ea typeface="Consolas" pitchFamily="34" charset="-122"/>
                <a:cs typeface="Consolas" pitchFamily="34" charset="-120"/>
              </a:rPr>
              <a:t>}}</a:t>
            </a:r>
            <a:endParaRPr lang="en-US" sz="1100" dirty="0"/>
          </a:p>
        </p:txBody>
      </p:sp>
      <p:sp>
        <p:nvSpPr>
          <p:cNvPr id="38" name="Text 36"/>
          <p:cNvSpPr/>
          <p:nvPr/>
        </p:nvSpPr>
        <p:spPr>
          <a:xfrm>
            <a:off x="3864344" y="4421013"/>
            <a:ext cx="4754880" cy="420624"/>
          </a:xfrm>
          <a:prstGeom prst="rect">
            <a:avLst/>
          </a:prstGeom>
          <a:noFill/>
          <a:ln/>
        </p:spPr>
        <p:txBody>
          <a:bodyPr wrap="square" lIns="0" tIns="0" rIns="0" bIns="0" rtlCol="0" anchor="ctr"/>
          <a:lstStyle/>
          <a:p>
            <a:r>
              <a:rPr lang="en-US" sz="1200" dirty="0">
                <a:solidFill>
                  <a:srgbClr val="433129"/>
                </a:solidFill>
              </a:rPr>
              <a:t>Link for registrants to self check-in</a:t>
            </a:r>
          </a:p>
        </p:txBody>
      </p:sp>
      <p:sp>
        <p:nvSpPr>
          <p:cNvPr id="39" name="Text 37"/>
          <p:cNvSpPr/>
          <p:nvPr/>
        </p:nvSpPr>
        <p:spPr>
          <a:xfrm>
            <a:off x="365760" y="4892040"/>
            <a:ext cx="8412480" cy="201168"/>
          </a:xfrm>
          <a:prstGeom prst="rect">
            <a:avLst/>
          </a:prstGeom>
          <a:noFill/>
          <a:ln/>
        </p:spPr>
        <p:txBody>
          <a:bodyPr wrap="square" lIns="0" tIns="0" rIns="0" bIns="0" rtlCol="0" anchor="ctr"/>
          <a:lstStyle/>
          <a:p>
            <a:pPr marL="0" indent="0" algn="l">
              <a:buNone/>
            </a:pPr>
            <a:r>
              <a:rPr lang="en-US" sz="950" dirty="0">
                <a:solidFill>
                  <a:srgbClr val="75783D"/>
                </a:solidFill>
              </a:rPr>
              <a:t>Full merge field reference: knowledge.technolutions.net/docs/form-and-event-communications-merge-fields</a:t>
            </a:r>
            <a:endParaRPr lang="en-US" sz="9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2">
    <p:bg>
      <p:bgPr>
        <a:solidFill>
          <a:srgbClr val="F8F6F4"/>
        </a:solidFill>
        <a:effectLst/>
      </p:bgPr>
    </p:bg>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84C9D35D-5669-81B9-DCA3-FF8D615D5265}"/>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Triggers, Groups, Method &amp; iCal</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EVENT COMMUNICATIONS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p:cNvSpPr/>
          <p:nvPr/>
        </p:nvSpPr>
        <p:spPr>
          <a:xfrm>
            <a:off x="365760" y="1005840"/>
            <a:ext cx="4069080" cy="181051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7" name="Image 0" descr="preencoded.png"/>
          <p:cNvPicPr>
            <a:picLocks noChangeAspect="1"/>
          </p:cNvPicPr>
          <p:nvPr/>
        </p:nvPicPr>
        <p:blipFill>
          <a:blip r:embed="rId4"/>
          <a:stretch>
            <a:fillRect/>
          </a:stretch>
        </p:blipFill>
        <p:spPr>
          <a:xfrm>
            <a:off x="530352" y="1170432"/>
            <a:ext cx="347472" cy="347472"/>
          </a:xfrm>
          <a:prstGeom prst="rect">
            <a:avLst/>
          </a:prstGeom>
        </p:spPr>
      </p:pic>
      <p:sp>
        <p:nvSpPr>
          <p:cNvPr id="8" name="Text 5"/>
          <p:cNvSpPr/>
          <p:nvPr/>
        </p:nvSpPr>
        <p:spPr>
          <a:xfrm>
            <a:off x="960120" y="11430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Triggers</a:t>
            </a:r>
            <a:endParaRPr lang="en-US" sz="1300" dirty="0"/>
          </a:p>
        </p:txBody>
      </p:sp>
      <p:sp>
        <p:nvSpPr>
          <p:cNvPr id="9" name="Text 6"/>
          <p:cNvSpPr/>
          <p:nvPr/>
        </p:nvSpPr>
        <p:spPr>
          <a:xfrm>
            <a:off x="960120" y="1399032"/>
            <a:ext cx="3383280" cy="1307592"/>
          </a:xfrm>
          <a:prstGeom prst="rect">
            <a:avLst/>
          </a:prstGeom>
          <a:noFill/>
          <a:ln/>
        </p:spPr>
        <p:txBody>
          <a:bodyPr wrap="square" lIns="0" tIns="0" rIns="0" bIns="0" rtlCol="0" anchor="t"/>
          <a:lstStyle/>
          <a:p>
            <a:r>
              <a:rPr lang="en-US" sz="1050" b="1" dirty="0">
                <a:solidFill>
                  <a:srgbClr val="75783D"/>
                </a:solidFill>
              </a:rPr>
              <a:t>Upon an Action </a:t>
            </a:r>
            <a:r>
              <a:rPr lang="en-US" sz="1050" dirty="0">
                <a:solidFill>
                  <a:srgbClr val="75783D"/>
                </a:solidFill>
              </a:rPr>
              <a:t>- Triggered by something happening, like a registration or record update </a:t>
            </a:r>
          </a:p>
          <a:p>
            <a:r>
              <a:rPr lang="en-US" sz="1050" b="1" dirty="0">
                <a:solidFill>
                  <a:srgbClr val="75783D"/>
                </a:solidFill>
              </a:rPr>
              <a:t>Time-Based </a:t>
            </a:r>
            <a:r>
              <a:rPr lang="en-US" sz="1050" dirty="0">
                <a:solidFill>
                  <a:srgbClr val="75783D"/>
                </a:solidFill>
              </a:rPr>
              <a:t>- Sent relative to a date, like a reminder before an event deadline </a:t>
            </a:r>
          </a:p>
          <a:p>
            <a:r>
              <a:rPr lang="en-US" sz="1050" b="1" dirty="0">
                <a:solidFill>
                  <a:srgbClr val="75783D"/>
                </a:solidFill>
              </a:rPr>
              <a:t>Special Case </a:t>
            </a:r>
            <a:r>
              <a:rPr lang="en-US" sz="1050" dirty="0">
                <a:solidFill>
                  <a:srgbClr val="75783D"/>
                </a:solidFill>
              </a:rPr>
              <a:t>- Fires on registration for both a main event and any related events simultaneously</a:t>
            </a:r>
          </a:p>
        </p:txBody>
      </p:sp>
      <p:sp>
        <p:nvSpPr>
          <p:cNvPr id="10" name="Shape 7"/>
          <p:cNvSpPr/>
          <p:nvPr/>
        </p:nvSpPr>
        <p:spPr>
          <a:xfrm>
            <a:off x="4663440" y="1005840"/>
            <a:ext cx="4069080" cy="181051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1" name="Image 1" descr="preencoded.png"/>
          <p:cNvPicPr>
            <a:picLocks noChangeAspect="1"/>
          </p:cNvPicPr>
          <p:nvPr/>
        </p:nvPicPr>
        <p:blipFill>
          <a:blip r:embed="rId5"/>
          <a:stretch>
            <a:fillRect/>
          </a:stretch>
        </p:blipFill>
        <p:spPr>
          <a:xfrm>
            <a:off x="4828032" y="1170432"/>
            <a:ext cx="347472" cy="347472"/>
          </a:xfrm>
          <a:prstGeom prst="rect">
            <a:avLst/>
          </a:prstGeom>
        </p:spPr>
      </p:pic>
      <p:sp>
        <p:nvSpPr>
          <p:cNvPr id="12" name="Text 8"/>
          <p:cNvSpPr/>
          <p:nvPr/>
        </p:nvSpPr>
        <p:spPr>
          <a:xfrm>
            <a:off x="5257800" y="11430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Groups</a:t>
            </a:r>
            <a:endParaRPr lang="en-US" sz="1300" dirty="0"/>
          </a:p>
        </p:txBody>
      </p:sp>
      <p:sp>
        <p:nvSpPr>
          <p:cNvPr id="13" name="Text 9"/>
          <p:cNvSpPr/>
          <p:nvPr/>
        </p:nvSpPr>
        <p:spPr>
          <a:xfrm>
            <a:off x="5257800" y="1399032"/>
            <a:ext cx="3383280" cy="1307592"/>
          </a:xfrm>
          <a:prstGeom prst="rect">
            <a:avLst/>
          </a:prstGeom>
          <a:noFill/>
          <a:ln/>
        </p:spPr>
        <p:txBody>
          <a:bodyPr wrap="square" lIns="0" tIns="0" rIns="0" bIns="0" rtlCol="0" anchor="t"/>
          <a:lstStyle/>
          <a:p>
            <a:pPr marL="0" indent="0" algn="l">
              <a:buNone/>
            </a:pPr>
            <a:r>
              <a:rPr lang="en-US" sz="1050" b="1" dirty="0">
                <a:solidFill>
                  <a:srgbClr val="75783D"/>
                </a:solidFill>
              </a:rPr>
              <a:t>Direct Entry + Admin Entry </a:t>
            </a:r>
            <a:r>
              <a:rPr lang="en-US" sz="1050" dirty="0">
                <a:solidFill>
                  <a:srgbClr val="75783D"/>
                </a:solidFill>
              </a:rPr>
              <a:t>— All registrants, regardless of how they were added. Choose email, confirmation page, or both. </a:t>
            </a:r>
          </a:p>
          <a:p>
            <a:pPr marL="0" indent="0" algn="l">
              <a:buNone/>
            </a:pPr>
            <a:r>
              <a:rPr lang="en-US" sz="1050" b="1" dirty="0">
                <a:solidFill>
                  <a:srgbClr val="75783D"/>
                </a:solidFill>
              </a:rPr>
              <a:t>Direct Entry Only </a:t>
            </a:r>
            <a:r>
              <a:rPr lang="en-US" sz="1050" dirty="0">
                <a:solidFill>
                  <a:srgbClr val="75783D"/>
                </a:solidFill>
              </a:rPr>
              <a:t>— Registrants who signed up themselves through the public form. </a:t>
            </a:r>
          </a:p>
          <a:p>
            <a:pPr marL="0" indent="0" algn="l">
              <a:buNone/>
            </a:pPr>
            <a:r>
              <a:rPr lang="en-US" sz="1050" b="1" dirty="0">
                <a:solidFill>
                  <a:srgbClr val="75783D"/>
                </a:solidFill>
              </a:rPr>
              <a:t>Admin Entry Only </a:t>
            </a:r>
            <a:r>
              <a:rPr lang="en-US" sz="1050" dirty="0">
                <a:solidFill>
                  <a:srgbClr val="75783D"/>
                </a:solidFill>
              </a:rPr>
              <a:t>— Registrants added manually by staff inside Slate.</a:t>
            </a:r>
            <a:endParaRPr lang="en-US" sz="1050" dirty="0"/>
          </a:p>
        </p:txBody>
      </p:sp>
      <p:sp>
        <p:nvSpPr>
          <p:cNvPr id="14" name="Shape 10"/>
          <p:cNvSpPr/>
          <p:nvPr/>
        </p:nvSpPr>
        <p:spPr>
          <a:xfrm>
            <a:off x="365760" y="2971800"/>
            <a:ext cx="4069080" cy="181051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5" name="Image 2" descr="preencoded.png"/>
          <p:cNvPicPr>
            <a:picLocks noChangeAspect="1"/>
          </p:cNvPicPr>
          <p:nvPr/>
        </p:nvPicPr>
        <p:blipFill>
          <a:blip r:embed="rId6">
            <a:duotone>
              <a:schemeClr val="accent2">
                <a:shade val="45000"/>
                <a:satMod val="135000"/>
              </a:schemeClr>
              <a:prstClr val="white"/>
            </a:duotone>
          </a:blip>
          <a:stretch>
            <a:fillRect/>
          </a:stretch>
        </p:blipFill>
        <p:spPr>
          <a:xfrm>
            <a:off x="530352" y="3136392"/>
            <a:ext cx="347472" cy="347472"/>
          </a:xfrm>
          <a:prstGeom prst="rect">
            <a:avLst/>
          </a:prstGeom>
        </p:spPr>
      </p:pic>
      <p:sp>
        <p:nvSpPr>
          <p:cNvPr id="16" name="Text 11"/>
          <p:cNvSpPr/>
          <p:nvPr/>
        </p:nvSpPr>
        <p:spPr>
          <a:xfrm>
            <a:off x="960120" y="310896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Method</a:t>
            </a:r>
            <a:endParaRPr lang="en-US" sz="1300" dirty="0"/>
          </a:p>
        </p:txBody>
      </p:sp>
      <p:sp>
        <p:nvSpPr>
          <p:cNvPr id="17" name="Text 12"/>
          <p:cNvSpPr/>
          <p:nvPr/>
        </p:nvSpPr>
        <p:spPr>
          <a:xfrm>
            <a:off x="960120" y="3364992"/>
            <a:ext cx="3383280" cy="1307592"/>
          </a:xfrm>
          <a:prstGeom prst="rect">
            <a:avLst/>
          </a:prstGeom>
          <a:noFill/>
          <a:ln/>
        </p:spPr>
        <p:txBody>
          <a:bodyPr wrap="square" lIns="0" tIns="0" rIns="0" bIns="0" rtlCol="0" anchor="t"/>
          <a:lstStyle/>
          <a:p>
            <a:pPr marL="0" indent="0" algn="l">
              <a:buNone/>
            </a:pPr>
            <a:r>
              <a:rPr lang="en-US" sz="1050" dirty="0">
                <a:solidFill>
                  <a:srgbClr val="75783D"/>
                </a:solidFill>
              </a:rPr>
              <a:t>Email is standard. SMS/text/print are available if your institution has it configured. </a:t>
            </a:r>
            <a:endParaRPr lang="en-US" sz="1050" dirty="0"/>
          </a:p>
        </p:txBody>
      </p:sp>
      <p:sp>
        <p:nvSpPr>
          <p:cNvPr id="18" name="Shape 13"/>
          <p:cNvSpPr/>
          <p:nvPr/>
        </p:nvSpPr>
        <p:spPr>
          <a:xfrm>
            <a:off x="4663440" y="2971800"/>
            <a:ext cx="4069080" cy="181051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9" name="Image 3" descr="preencoded.png"/>
          <p:cNvPicPr>
            <a:picLocks noChangeAspect="1"/>
          </p:cNvPicPr>
          <p:nvPr/>
        </p:nvPicPr>
        <p:blipFill>
          <a:blip r:embed="rId7"/>
          <a:stretch>
            <a:fillRect/>
          </a:stretch>
        </p:blipFill>
        <p:spPr>
          <a:xfrm>
            <a:off x="4828032" y="3136392"/>
            <a:ext cx="347472" cy="347472"/>
          </a:xfrm>
          <a:prstGeom prst="rect">
            <a:avLst/>
          </a:prstGeom>
        </p:spPr>
      </p:pic>
      <p:sp>
        <p:nvSpPr>
          <p:cNvPr id="20" name="Text 14"/>
          <p:cNvSpPr/>
          <p:nvPr/>
        </p:nvSpPr>
        <p:spPr>
          <a:xfrm>
            <a:off x="5257800" y="310896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iCal</a:t>
            </a:r>
            <a:endParaRPr lang="en-US" sz="1300" dirty="0"/>
          </a:p>
        </p:txBody>
      </p:sp>
      <p:sp>
        <p:nvSpPr>
          <p:cNvPr id="21" name="Text 15"/>
          <p:cNvSpPr/>
          <p:nvPr/>
        </p:nvSpPr>
        <p:spPr>
          <a:xfrm>
            <a:off x="5257800" y="3364992"/>
            <a:ext cx="3383280" cy="1307592"/>
          </a:xfrm>
          <a:prstGeom prst="rect">
            <a:avLst/>
          </a:prstGeom>
          <a:noFill/>
          <a:ln/>
        </p:spPr>
        <p:txBody>
          <a:bodyPr wrap="square" lIns="0" tIns="0" rIns="0" bIns="0" rtlCol="0" anchor="t"/>
          <a:lstStyle/>
          <a:p>
            <a:pPr marL="0" indent="0" algn="l">
              <a:buNone/>
            </a:pPr>
            <a:r>
              <a:rPr lang="en-US" sz="1050" dirty="0">
                <a:solidFill>
                  <a:srgbClr val="75783D"/>
                </a:solidFill>
              </a:rPr>
              <a:t>Attach a calendar file to any event email. Pulls event date, time, location, and description automatically. Always include this in confirmations.</a:t>
            </a:r>
            <a:endParaRPr lang="en-US" sz="10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23">
    <p:bg>
      <p:bgPr>
        <a:solidFill>
          <a:srgbClr val="F8F6F4"/>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ACA6885-01DB-192D-7C54-BD8645FDC122}"/>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Templated Event vs Single Event Communication</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EVENT COMMUNICATIONS</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438912"/>
          </a:xfrm>
          <a:prstGeom prst="rect">
            <a:avLst/>
          </a:prstGeom>
          <a:noFill/>
          <a:ln/>
        </p:spPr>
        <p:txBody>
          <a:bodyPr wrap="square" lIns="0" tIns="0" rIns="0" bIns="0" rtlCol="0" anchor="t"/>
          <a:lstStyle/>
          <a:p>
            <a:r>
              <a:rPr lang="en-US" sz="1300" dirty="0">
                <a:solidFill>
                  <a:srgbClr val="75783D"/>
                </a:solidFill>
              </a:rPr>
              <a:t>Build it once or build it fresh. Either way, Slate has you covered. </a:t>
            </a:r>
          </a:p>
        </p:txBody>
      </p:sp>
      <p:sp>
        <p:nvSpPr>
          <p:cNvPr id="7" name="Shape 5"/>
          <p:cNvSpPr/>
          <p:nvPr/>
        </p:nvSpPr>
        <p:spPr>
          <a:xfrm>
            <a:off x="365760" y="1463040"/>
            <a:ext cx="8412480" cy="164592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8" name="Shape 6"/>
          <p:cNvSpPr/>
          <p:nvPr/>
        </p:nvSpPr>
        <p:spPr>
          <a:xfrm>
            <a:off x="365760" y="1463040"/>
            <a:ext cx="73152" cy="1645920"/>
          </a:xfrm>
          <a:prstGeom prst="rect">
            <a:avLst/>
          </a:prstGeom>
          <a:solidFill>
            <a:srgbClr val="486C3C"/>
          </a:solidFill>
          <a:ln w="12700">
            <a:solidFill>
              <a:srgbClr val="486C3C"/>
            </a:solidFill>
            <a:prstDash val="solid"/>
          </a:ln>
        </p:spPr>
        <p:txBody>
          <a:bodyPr/>
          <a:lstStyle/>
          <a:p>
            <a:endParaRPr lang="en-US"/>
          </a:p>
        </p:txBody>
      </p:sp>
      <p:sp>
        <p:nvSpPr>
          <p:cNvPr id="9" name="Text 7"/>
          <p:cNvSpPr/>
          <p:nvPr/>
        </p:nvSpPr>
        <p:spPr>
          <a:xfrm>
            <a:off x="566928" y="1554480"/>
            <a:ext cx="8046720" cy="347472"/>
          </a:xfrm>
          <a:prstGeom prst="rect">
            <a:avLst/>
          </a:prstGeom>
          <a:noFill/>
          <a:ln/>
        </p:spPr>
        <p:txBody>
          <a:bodyPr wrap="square" lIns="0" tIns="0" rIns="0" bIns="0" rtlCol="0" anchor="ctr"/>
          <a:lstStyle/>
          <a:p>
            <a:pPr marL="0" indent="0" algn="l">
              <a:buNone/>
            </a:pPr>
            <a:r>
              <a:rPr lang="en-US" sz="1400" dirty="0"/>
              <a:t>Template Event Communications</a:t>
            </a:r>
          </a:p>
        </p:txBody>
      </p:sp>
      <p:sp>
        <p:nvSpPr>
          <p:cNvPr id="10" name="Text 8"/>
          <p:cNvSpPr/>
          <p:nvPr/>
        </p:nvSpPr>
        <p:spPr>
          <a:xfrm>
            <a:off x="566928" y="1938528"/>
            <a:ext cx="8028432" cy="1097280"/>
          </a:xfrm>
          <a:prstGeom prst="rect">
            <a:avLst/>
          </a:prstGeom>
          <a:noFill/>
          <a:ln/>
        </p:spPr>
        <p:txBody>
          <a:bodyPr wrap="square" lIns="0" tIns="0" rIns="0" bIns="0" rtlCol="0" anchor="t"/>
          <a:lstStyle/>
          <a:p>
            <a:r>
              <a:rPr lang="en-US" sz="1250" dirty="0">
                <a:solidFill>
                  <a:srgbClr val="433129"/>
                </a:solidFill>
              </a:rPr>
              <a:t>If you have a template event, all linked event instances can share the same set of communications. Configure once on the template and every individual event inherits the messaging, with merge fields automatically pulling the correct event-specific data for each instance.</a:t>
            </a:r>
          </a:p>
        </p:txBody>
      </p:sp>
      <p:sp>
        <p:nvSpPr>
          <p:cNvPr id="11" name="Shape 9"/>
          <p:cNvSpPr/>
          <p:nvPr/>
        </p:nvSpPr>
        <p:spPr>
          <a:xfrm>
            <a:off x="365760" y="3246120"/>
            <a:ext cx="8412480" cy="1645920"/>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2" name="Shape 10"/>
          <p:cNvSpPr/>
          <p:nvPr/>
        </p:nvSpPr>
        <p:spPr>
          <a:xfrm>
            <a:off x="365760" y="3246120"/>
            <a:ext cx="73152" cy="1645920"/>
          </a:xfrm>
          <a:prstGeom prst="rect">
            <a:avLst/>
          </a:prstGeom>
          <a:solidFill>
            <a:srgbClr val="433129"/>
          </a:solidFill>
          <a:ln w="12700">
            <a:solidFill>
              <a:srgbClr val="433129"/>
            </a:solidFill>
            <a:prstDash val="solid"/>
          </a:ln>
        </p:spPr>
        <p:txBody>
          <a:bodyPr/>
          <a:lstStyle/>
          <a:p>
            <a:endParaRPr lang="en-US"/>
          </a:p>
        </p:txBody>
      </p:sp>
      <p:sp>
        <p:nvSpPr>
          <p:cNvPr id="13" name="Text 11"/>
          <p:cNvSpPr/>
          <p:nvPr/>
        </p:nvSpPr>
        <p:spPr>
          <a:xfrm>
            <a:off x="566928" y="3337560"/>
            <a:ext cx="8046720" cy="347472"/>
          </a:xfrm>
          <a:prstGeom prst="rect">
            <a:avLst/>
          </a:prstGeom>
          <a:noFill/>
          <a:ln/>
        </p:spPr>
        <p:txBody>
          <a:bodyPr wrap="square" lIns="0" tIns="0" rIns="0" bIns="0" rtlCol="0" anchor="ctr"/>
          <a:lstStyle/>
          <a:p>
            <a:r>
              <a:rPr lang="en-US" sz="1400" dirty="0"/>
              <a:t>Single Event Communications</a:t>
            </a:r>
          </a:p>
        </p:txBody>
      </p:sp>
      <p:sp>
        <p:nvSpPr>
          <p:cNvPr id="14" name="Text 12"/>
          <p:cNvSpPr/>
          <p:nvPr/>
        </p:nvSpPr>
        <p:spPr>
          <a:xfrm>
            <a:off x="566928" y="3721608"/>
            <a:ext cx="8028432" cy="1097280"/>
          </a:xfrm>
          <a:prstGeom prst="rect">
            <a:avLst/>
          </a:prstGeom>
          <a:noFill/>
          <a:ln/>
        </p:spPr>
        <p:txBody>
          <a:bodyPr wrap="square" lIns="0" tIns="0" rIns="0" bIns="0" rtlCol="0" anchor="t"/>
          <a:lstStyle/>
          <a:p>
            <a:pPr indent="0">
              <a:buNone/>
            </a:pPr>
            <a:r>
              <a:rPr lang="en-US" sz="1250" dirty="0">
                <a:solidFill>
                  <a:srgbClr val="433129"/>
                </a:solidFill>
              </a:rPr>
              <a:t>When creating a standalone event, communications are built individually for that event. Each time you create a new event, you set up the triggers, messaging, and delivery settings from scratch, giving you full control over exactly how that event communicates with its registrants.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24">
    <p:bg>
      <p:bgPr>
        <a:solidFill>
          <a:srgbClr val="43312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806E75-A67C-703A-4748-4B4BA95A9B9A}"/>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Text 0"/>
          <p:cNvSpPr/>
          <p:nvPr/>
        </p:nvSpPr>
        <p:spPr>
          <a:xfrm>
            <a:off x="457200" y="457200"/>
            <a:ext cx="1828800" cy="1645920"/>
          </a:xfrm>
          <a:prstGeom prst="rect">
            <a:avLst/>
          </a:prstGeom>
          <a:noFill/>
          <a:ln/>
        </p:spPr>
        <p:txBody>
          <a:bodyPr wrap="square" lIns="0" tIns="0" rIns="0" bIns="0" rtlCol="0" anchor="ctr"/>
          <a:lstStyle/>
          <a:p>
            <a:pPr marL="0" indent="0" algn="l">
              <a:buNone/>
            </a:pPr>
            <a:r>
              <a:rPr lang="en-US" sz="8000" b="1" dirty="0">
                <a:solidFill>
                  <a:srgbClr val="486C3C"/>
                </a:solidFill>
              </a:rPr>
              <a:t>05</a:t>
            </a:r>
            <a:endParaRPr lang="en-US" sz="8000" dirty="0"/>
          </a:p>
        </p:txBody>
      </p:sp>
      <p:sp>
        <p:nvSpPr>
          <p:cNvPr id="3" name="Text 1"/>
          <p:cNvSpPr/>
          <p:nvPr/>
        </p:nvSpPr>
        <p:spPr>
          <a:xfrm>
            <a:off x="457200" y="2011680"/>
            <a:ext cx="8229600" cy="1005840"/>
          </a:xfrm>
          <a:prstGeom prst="rect">
            <a:avLst/>
          </a:prstGeom>
          <a:noFill/>
          <a:ln/>
        </p:spPr>
        <p:txBody>
          <a:bodyPr wrap="square" lIns="0" tIns="0" rIns="0" bIns="0" rtlCol="0" anchor="ctr"/>
          <a:lstStyle/>
          <a:p>
            <a:pPr marL="0" indent="0" algn="l">
              <a:buNone/>
            </a:pPr>
            <a:r>
              <a:rPr lang="en-US" sz="3600" b="1" dirty="0">
                <a:solidFill>
                  <a:srgbClr val="FFFFFF"/>
                </a:solidFill>
              </a:rPr>
              <a:t>Event Check-In</a:t>
            </a:r>
            <a:endParaRPr lang="en-US" sz="3600" dirty="0"/>
          </a:p>
        </p:txBody>
      </p:sp>
      <p:sp>
        <p:nvSpPr>
          <p:cNvPr id="4" name="Text 2"/>
          <p:cNvSpPr/>
          <p:nvPr/>
        </p:nvSpPr>
        <p:spPr>
          <a:xfrm>
            <a:off x="457200" y="3017520"/>
            <a:ext cx="7772400" cy="640080"/>
          </a:xfrm>
          <a:prstGeom prst="rect">
            <a:avLst/>
          </a:prstGeom>
          <a:noFill/>
          <a:ln/>
        </p:spPr>
        <p:txBody>
          <a:bodyPr wrap="square" lIns="0" tIns="0" rIns="0" bIns="0" rtlCol="0" anchor="t"/>
          <a:lstStyle/>
          <a:p>
            <a:pPr marL="0" indent="0" algn="l">
              <a:buNone/>
            </a:pPr>
            <a:r>
              <a:rPr lang="en-US" sz="1600" dirty="0">
                <a:solidFill>
                  <a:srgbClr val="C8CEC6"/>
                </a:solidFill>
              </a:rPr>
              <a:t>Methods, tools, and best practices for tracking attendance</a:t>
            </a:r>
            <a:endParaRPr lang="en-US" sz="1600" dirty="0"/>
          </a:p>
        </p:txBody>
      </p:sp>
      <p:sp>
        <p:nvSpPr>
          <p:cNvPr id="5" name="Shape 3"/>
          <p:cNvSpPr/>
          <p:nvPr/>
        </p:nvSpPr>
        <p:spPr>
          <a:xfrm>
            <a:off x="0" y="4754880"/>
            <a:ext cx="9144000" cy="388620"/>
          </a:xfrm>
          <a:prstGeom prst="rect">
            <a:avLst/>
          </a:prstGeom>
          <a:solidFill>
            <a:srgbClr val="486C3C"/>
          </a:solidFill>
          <a:ln w="12700">
            <a:solidFill>
              <a:srgbClr val="486C3C"/>
            </a:solidFill>
            <a:prstDash val="solid"/>
          </a:ln>
        </p:spPr>
        <p:txBody>
          <a:bodyPr/>
          <a:lstStyle/>
          <a:p>
            <a:endParaRPr lang="en-US"/>
          </a:p>
        </p:txBody>
      </p:sp>
      <p:pic>
        <p:nvPicPr>
          <p:cNvPr id="7" name="Picture 6">
            <a:extLst>
              <a:ext uri="{FF2B5EF4-FFF2-40B4-BE49-F238E27FC236}">
                <a16:creationId xmlns:a16="http://schemas.microsoft.com/office/drawing/2014/main" id="{72F5BCE0-FE20-0746-021A-29B124B20C09}"/>
              </a:ext>
            </a:extLst>
          </p:cNvPr>
          <p:cNvPicPr>
            <a:picLocks noChangeAspect="1"/>
          </p:cNvPicPr>
          <p:nvPr/>
        </p:nvPicPr>
        <p:blipFill>
          <a:blip r:embed="rId4"/>
          <a:stretch>
            <a:fillRect/>
          </a:stretch>
        </p:blipFill>
        <p:spPr>
          <a:xfrm>
            <a:off x="6559214" y="111730"/>
            <a:ext cx="2535713" cy="32518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6F4"/>
        </a:solidFill>
        <a:effectLst/>
      </p:bgPr>
    </p:bg>
    <p:spTree>
      <p:nvGrpSpPr>
        <p:cNvPr id="1" name="">
          <a:extLst>
            <a:ext uri="{FF2B5EF4-FFF2-40B4-BE49-F238E27FC236}">
              <a16:creationId xmlns:a16="http://schemas.microsoft.com/office/drawing/2014/main" id="{74421218-B0D1-F3E2-6086-5D6985D79E4D}"/>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0BF2BE23-6BB2-1280-8733-1931574BA458}"/>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a:extLst>
              <a:ext uri="{FF2B5EF4-FFF2-40B4-BE49-F238E27FC236}">
                <a16:creationId xmlns:a16="http://schemas.microsoft.com/office/drawing/2014/main" id="{2A44C91D-48B5-1AD2-0364-06655262D745}"/>
              </a:ext>
            </a:extLst>
          </p:cNvPr>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a:extLst>
              <a:ext uri="{FF2B5EF4-FFF2-40B4-BE49-F238E27FC236}">
                <a16:creationId xmlns:a16="http://schemas.microsoft.com/office/drawing/2014/main" id="{75998B21-1407-DE1A-2C4F-E9FC5F8BBC0F}"/>
              </a:ext>
            </a:extLst>
          </p:cNvPr>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Event Check-In</a:t>
            </a:r>
            <a:endParaRPr lang="en-US" sz="2600" dirty="0"/>
          </a:p>
        </p:txBody>
      </p:sp>
      <p:sp>
        <p:nvSpPr>
          <p:cNvPr id="4" name="Text 2">
            <a:extLst>
              <a:ext uri="{FF2B5EF4-FFF2-40B4-BE49-F238E27FC236}">
                <a16:creationId xmlns:a16="http://schemas.microsoft.com/office/drawing/2014/main" id="{01958539-6673-42E8-3D52-88B9C3CD1E14}"/>
              </a:ext>
            </a:extLst>
          </p:cNvPr>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VISUAL REFERENCE</a:t>
            </a:r>
            <a:endParaRPr lang="en-US" sz="900" dirty="0"/>
          </a:p>
        </p:txBody>
      </p:sp>
      <p:sp>
        <p:nvSpPr>
          <p:cNvPr id="5" name="Shape 3">
            <a:extLst>
              <a:ext uri="{FF2B5EF4-FFF2-40B4-BE49-F238E27FC236}">
                <a16:creationId xmlns:a16="http://schemas.microsoft.com/office/drawing/2014/main" id="{0424D31B-C7D7-5B7F-AAFB-B88EB320BAF2}"/>
              </a:ext>
            </a:extLst>
          </p:cNvPr>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a:extLst>
              <a:ext uri="{FF2B5EF4-FFF2-40B4-BE49-F238E27FC236}">
                <a16:creationId xmlns:a16="http://schemas.microsoft.com/office/drawing/2014/main" id="{E89921F4-3800-E425-F60E-4C60AEA985AA}"/>
              </a:ext>
            </a:extLst>
          </p:cNvPr>
          <p:cNvSpPr/>
          <p:nvPr/>
        </p:nvSpPr>
        <p:spPr>
          <a:xfrm>
            <a:off x="365760" y="960119"/>
            <a:ext cx="8595360" cy="3851162"/>
          </a:xfrm>
          <a:prstGeom prst="rect">
            <a:avLst/>
          </a:prstGeom>
          <a:solidFill>
            <a:srgbClr val="F0EDE8"/>
          </a:solidFill>
          <a:ln w="19050">
            <a:solidFill>
              <a:srgbClr val="C8CEC6"/>
            </a:solidFill>
            <a:prstDash val="solid"/>
          </a:ln>
        </p:spPr>
        <p:txBody>
          <a:bodyPr/>
          <a:lstStyle/>
          <a:p>
            <a:endParaRPr lang="en-US"/>
          </a:p>
        </p:txBody>
      </p:sp>
      <p:sp>
        <p:nvSpPr>
          <p:cNvPr id="7" name="Text 5">
            <a:extLst>
              <a:ext uri="{FF2B5EF4-FFF2-40B4-BE49-F238E27FC236}">
                <a16:creationId xmlns:a16="http://schemas.microsoft.com/office/drawing/2014/main" id="{153CDEF4-8773-E48E-BCAD-AC6E72953B9F}"/>
              </a:ext>
            </a:extLst>
          </p:cNvPr>
          <p:cNvSpPr/>
          <p:nvPr/>
        </p:nvSpPr>
        <p:spPr>
          <a:xfrm>
            <a:off x="365760" y="960120"/>
            <a:ext cx="8595360" cy="3851162"/>
          </a:xfrm>
          <a:prstGeom prst="rect">
            <a:avLst/>
          </a:prstGeom>
          <a:noFill/>
          <a:ln/>
        </p:spPr>
        <p:txBody>
          <a:bodyPr wrap="square" lIns="0" tIns="0" rIns="0" bIns="0" rtlCol="0" anchor="ctr"/>
          <a:lstStyle/>
          <a:p>
            <a:pPr marL="0" indent="0" algn="ctr">
              <a:buNone/>
            </a:pPr>
            <a:r>
              <a:rPr lang="en-US" sz="2200" b="1" i="1" dirty="0">
                <a:solidFill>
                  <a:srgbClr val="C8CEC6"/>
                </a:solidFill>
              </a:rPr>
              <a:t>[ Add Screenshot Here ]</a:t>
            </a:r>
            <a:endParaRPr lang="en-US" sz="2200" dirty="0"/>
          </a:p>
        </p:txBody>
      </p:sp>
      <p:pic>
        <p:nvPicPr>
          <p:cNvPr id="11" name="Picture 10">
            <a:extLst>
              <a:ext uri="{FF2B5EF4-FFF2-40B4-BE49-F238E27FC236}">
                <a16:creationId xmlns:a16="http://schemas.microsoft.com/office/drawing/2014/main" id="{3F5BD246-211A-9C01-40AC-BC64E10E6E61}"/>
              </a:ext>
            </a:extLst>
          </p:cNvPr>
          <p:cNvPicPr>
            <a:picLocks noChangeAspect="1"/>
          </p:cNvPicPr>
          <p:nvPr/>
        </p:nvPicPr>
        <p:blipFill>
          <a:blip r:embed="rId4"/>
          <a:stretch>
            <a:fillRect/>
          </a:stretch>
        </p:blipFill>
        <p:spPr>
          <a:xfrm>
            <a:off x="457200" y="1133855"/>
            <a:ext cx="8404520" cy="3412507"/>
          </a:xfrm>
          <a:prstGeom prst="rect">
            <a:avLst/>
          </a:prstGeom>
        </p:spPr>
      </p:pic>
      <p:sp>
        <p:nvSpPr>
          <p:cNvPr id="12" name="Rounded Rectangle 11">
            <a:extLst>
              <a:ext uri="{FF2B5EF4-FFF2-40B4-BE49-F238E27FC236}">
                <a16:creationId xmlns:a16="http://schemas.microsoft.com/office/drawing/2014/main" id="{37A50673-8E62-06C5-7E4F-6B6C13E8DD5B}"/>
              </a:ext>
            </a:extLst>
          </p:cNvPr>
          <p:cNvSpPr/>
          <p:nvPr/>
        </p:nvSpPr>
        <p:spPr>
          <a:xfrm>
            <a:off x="1135206" y="3324385"/>
            <a:ext cx="633774" cy="213574"/>
          </a:xfrm>
          <a:prstGeom prst="roundRect">
            <a:avLst/>
          </a:prstGeom>
          <a:noFill/>
          <a:ln w="28575">
            <a:solidFill>
              <a:srgbClr val="43312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4E7204AF-C448-0709-AD52-FC9F9442780E}"/>
              </a:ext>
            </a:extLst>
          </p:cNvPr>
          <p:cNvCxnSpPr>
            <a:cxnSpLocks/>
          </p:cNvCxnSpPr>
          <p:nvPr/>
        </p:nvCxnSpPr>
        <p:spPr>
          <a:xfrm flipH="1">
            <a:off x="1837346" y="2948299"/>
            <a:ext cx="1128045" cy="401652"/>
          </a:xfrm>
          <a:prstGeom prst="straightConnector1">
            <a:avLst/>
          </a:prstGeom>
          <a:ln w="28575">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0379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25">
    <p:bg>
      <p:bgPr>
        <a:solidFill>
          <a:srgbClr val="F8F6F4"/>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502745E0-1BA0-D3C1-1971-9E436799BD3C}"/>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Check-In Methods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EVENT CHECK-IN</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Text 4"/>
          <p:cNvSpPr/>
          <p:nvPr/>
        </p:nvSpPr>
        <p:spPr>
          <a:xfrm>
            <a:off x="365760" y="960120"/>
            <a:ext cx="8412480" cy="384048"/>
          </a:xfrm>
          <a:prstGeom prst="rect">
            <a:avLst/>
          </a:prstGeom>
          <a:noFill/>
          <a:ln/>
        </p:spPr>
        <p:txBody>
          <a:bodyPr wrap="square" lIns="0" tIns="0" rIns="0" bIns="0" rtlCol="0" anchor="t"/>
          <a:lstStyle/>
          <a:p>
            <a:pPr marL="0" indent="0" algn="l">
              <a:buNone/>
            </a:pPr>
            <a:r>
              <a:rPr lang="en-US" sz="1300" dirty="0">
                <a:solidFill>
                  <a:srgbClr val="75783D"/>
                </a:solidFill>
              </a:rPr>
              <a:t>Slate supports several ways to record event attendance — pick the right one for your context.</a:t>
            </a:r>
            <a:endParaRPr lang="en-US" sz="1300" dirty="0"/>
          </a:p>
        </p:txBody>
      </p:sp>
      <p:sp>
        <p:nvSpPr>
          <p:cNvPr id="7" name="Shape 5"/>
          <p:cNvSpPr/>
          <p:nvPr/>
        </p:nvSpPr>
        <p:spPr>
          <a:xfrm>
            <a:off x="365760" y="1417320"/>
            <a:ext cx="4069080" cy="171907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8" name="Image 0" descr="preencoded.png"/>
          <p:cNvPicPr>
            <a:picLocks noChangeAspect="1"/>
          </p:cNvPicPr>
          <p:nvPr/>
        </p:nvPicPr>
        <p:blipFill>
          <a:blip r:embed="rId4"/>
          <a:stretch>
            <a:fillRect/>
          </a:stretch>
        </p:blipFill>
        <p:spPr>
          <a:xfrm>
            <a:off x="530352" y="1581912"/>
            <a:ext cx="347472" cy="347472"/>
          </a:xfrm>
          <a:prstGeom prst="rect">
            <a:avLst/>
          </a:prstGeom>
        </p:spPr>
      </p:pic>
      <p:sp>
        <p:nvSpPr>
          <p:cNvPr id="9" name="Text 6"/>
          <p:cNvSpPr/>
          <p:nvPr/>
        </p:nvSpPr>
        <p:spPr>
          <a:xfrm>
            <a:off x="960120" y="155448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Mobile Wallet Pass</a:t>
            </a:r>
            <a:endParaRPr lang="en-US" sz="1300" dirty="0"/>
          </a:p>
        </p:txBody>
      </p:sp>
      <p:sp>
        <p:nvSpPr>
          <p:cNvPr id="10" name="Text 7"/>
          <p:cNvSpPr/>
          <p:nvPr/>
        </p:nvSpPr>
        <p:spPr>
          <a:xfrm>
            <a:off x="960120" y="1810512"/>
            <a:ext cx="3383280" cy="1216152"/>
          </a:xfrm>
          <a:prstGeom prst="rect">
            <a:avLst/>
          </a:prstGeom>
          <a:noFill/>
          <a:ln/>
        </p:spPr>
        <p:txBody>
          <a:bodyPr wrap="square" lIns="0" tIns="0" rIns="0" bIns="0" rtlCol="0" anchor="t"/>
          <a:lstStyle/>
          <a:p>
            <a:pPr marL="0" indent="0" algn="l">
              <a:buNone/>
            </a:pPr>
            <a:r>
              <a:rPr lang="en-US" sz="1050" dirty="0">
                <a:solidFill>
                  <a:srgbClr val="75783D"/>
                </a:solidFill>
              </a:rPr>
              <a:t>Registrants receive an Apple/Google Wallet pass. Staff scan it at the door with the slate app. Fast, convenient, and looks polished.</a:t>
            </a:r>
            <a:endParaRPr lang="en-US" sz="1050" dirty="0"/>
          </a:p>
        </p:txBody>
      </p:sp>
      <p:sp>
        <p:nvSpPr>
          <p:cNvPr id="11" name="Shape 8"/>
          <p:cNvSpPr/>
          <p:nvPr/>
        </p:nvSpPr>
        <p:spPr>
          <a:xfrm>
            <a:off x="4663440" y="1417320"/>
            <a:ext cx="4069080" cy="171907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2" name="Image 1" descr="preencoded.png"/>
          <p:cNvPicPr>
            <a:picLocks noChangeAspect="1"/>
          </p:cNvPicPr>
          <p:nvPr/>
        </p:nvPicPr>
        <p:blipFill>
          <a:blip r:embed="rId5"/>
          <a:stretch>
            <a:fillRect/>
          </a:stretch>
        </p:blipFill>
        <p:spPr>
          <a:xfrm>
            <a:off x="4828032" y="1581912"/>
            <a:ext cx="347472" cy="347472"/>
          </a:xfrm>
          <a:prstGeom prst="rect">
            <a:avLst/>
          </a:prstGeom>
        </p:spPr>
      </p:pic>
      <p:sp>
        <p:nvSpPr>
          <p:cNvPr id="13" name="Text 9"/>
          <p:cNvSpPr/>
          <p:nvPr/>
        </p:nvSpPr>
        <p:spPr>
          <a:xfrm>
            <a:off x="5257800" y="155448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Manual Check-In (Slate)</a:t>
            </a:r>
            <a:endParaRPr lang="en-US" sz="1300" dirty="0"/>
          </a:p>
        </p:txBody>
      </p:sp>
      <p:sp>
        <p:nvSpPr>
          <p:cNvPr id="14" name="Text 10"/>
          <p:cNvSpPr/>
          <p:nvPr/>
        </p:nvSpPr>
        <p:spPr>
          <a:xfrm>
            <a:off x="5257800" y="1810512"/>
            <a:ext cx="3383280" cy="1216152"/>
          </a:xfrm>
          <a:prstGeom prst="rect">
            <a:avLst/>
          </a:prstGeom>
          <a:noFill/>
          <a:ln/>
        </p:spPr>
        <p:txBody>
          <a:bodyPr wrap="square" lIns="0" tIns="0" rIns="0" bIns="0" rtlCol="0" anchor="t"/>
          <a:lstStyle/>
          <a:p>
            <a:pPr marL="0" indent="0" algn="l">
              <a:buNone/>
            </a:pPr>
            <a:r>
              <a:rPr lang="en-US" sz="1050" dirty="0">
                <a:solidFill>
                  <a:srgbClr val="75783D"/>
                </a:solidFill>
              </a:rPr>
              <a:t>Staff log in to Slate and mark registrants attended from the event check-in page. Simple and works anywhere with internet access.</a:t>
            </a:r>
            <a:endParaRPr lang="en-US" sz="1050" dirty="0"/>
          </a:p>
        </p:txBody>
      </p:sp>
      <p:sp>
        <p:nvSpPr>
          <p:cNvPr id="15" name="Shape 11"/>
          <p:cNvSpPr/>
          <p:nvPr/>
        </p:nvSpPr>
        <p:spPr>
          <a:xfrm>
            <a:off x="365760" y="3291840"/>
            <a:ext cx="4069080" cy="171907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16" name="Image 2" descr="preencoded.png"/>
          <p:cNvPicPr>
            <a:picLocks noChangeAspect="1"/>
          </p:cNvPicPr>
          <p:nvPr/>
        </p:nvPicPr>
        <p:blipFill>
          <a:blip r:embed="rId6"/>
          <a:stretch>
            <a:fillRect/>
          </a:stretch>
        </p:blipFill>
        <p:spPr>
          <a:xfrm>
            <a:off x="530352" y="3456432"/>
            <a:ext cx="347472" cy="347472"/>
          </a:xfrm>
          <a:prstGeom prst="rect">
            <a:avLst/>
          </a:prstGeom>
        </p:spPr>
      </p:pic>
      <p:sp>
        <p:nvSpPr>
          <p:cNvPr id="17" name="Text 12"/>
          <p:cNvSpPr/>
          <p:nvPr/>
        </p:nvSpPr>
        <p:spPr>
          <a:xfrm>
            <a:off x="960120" y="34290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Virtual Event Check-in </a:t>
            </a:r>
            <a:endParaRPr lang="en-US" sz="1300" dirty="0"/>
          </a:p>
        </p:txBody>
      </p:sp>
      <p:sp>
        <p:nvSpPr>
          <p:cNvPr id="18" name="Text 13"/>
          <p:cNvSpPr/>
          <p:nvPr/>
        </p:nvSpPr>
        <p:spPr>
          <a:xfrm>
            <a:off x="960120" y="3685032"/>
            <a:ext cx="3383280" cy="1216152"/>
          </a:xfrm>
          <a:prstGeom prst="rect">
            <a:avLst/>
          </a:prstGeom>
          <a:noFill/>
          <a:ln/>
        </p:spPr>
        <p:txBody>
          <a:bodyPr wrap="square" lIns="0" tIns="0" rIns="0" bIns="0" rtlCol="0" anchor="t"/>
          <a:lstStyle/>
          <a:p>
            <a:pPr marL="0" indent="0" algn="l">
              <a:buNone/>
            </a:pPr>
            <a:r>
              <a:rPr lang="en-US" sz="1050" dirty="0">
                <a:solidFill>
                  <a:srgbClr val="75783D"/>
                </a:solidFill>
              </a:rPr>
              <a:t>Logs records as attended when they click the connect to event link for slate hosted webinars </a:t>
            </a:r>
            <a:endParaRPr lang="en-US" sz="1050" dirty="0"/>
          </a:p>
        </p:txBody>
      </p:sp>
      <p:sp>
        <p:nvSpPr>
          <p:cNvPr id="19" name="Shape 14"/>
          <p:cNvSpPr/>
          <p:nvPr/>
        </p:nvSpPr>
        <p:spPr>
          <a:xfrm>
            <a:off x="4663440" y="3291840"/>
            <a:ext cx="4069080" cy="1719072"/>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pic>
        <p:nvPicPr>
          <p:cNvPr id="20" name="Image 3" descr="preencoded.png"/>
          <p:cNvPicPr>
            <a:picLocks noChangeAspect="1"/>
          </p:cNvPicPr>
          <p:nvPr/>
        </p:nvPicPr>
        <p:blipFill>
          <a:blip r:embed="rId7"/>
          <a:stretch>
            <a:fillRect/>
          </a:stretch>
        </p:blipFill>
        <p:spPr>
          <a:xfrm>
            <a:off x="4828032" y="3456432"/>
            <a:ext cx="347472" cy="347472"/>
          </a:xfrm>
          <a:prstGeom prst="rect">
            <a:avLst/>
          </a:prstGeom>
        </p:spPr>
      </p:pic>
      <p:sp>
        <p:nvSpPr>
          <p:cNvPr id="21" name="Text 15"/>
          <p:cNvSpPr/>
          <p:nvPr/>
        </p:nvSpPr>
        <p:spPr>
          <a:xfrm>
            <a:off x="5257800" y="3429000"/>
            <a:ext cx="3383280" cy="256032"/>
          </a:xfrm>
          <a:prstGeom prst="rect">
            <a:avLst/>
          </a:prstGeom>
          <a:noFill/>
          <a:ln/>
        </p:spPr>
        <p:txBody>
          <a:bodyPr wrap="square" lIns="0" tIns="0" rIns="0" bIns="0" rtlCol="0" anchor="ctr"/>
          <a:lstStyle/>
          <a:p>
            <a:pPr marL="0" indent="0" algn="l">
              <a:buNone/>
            </a:pPr>
            <a:r>
              <a:rPr lang="en-US" sz="1300" b="1" dirty="0">
                <a:solidFill>
                  <a:srgbClr val="433129"/>
                </a:solidFill>
              </a:rPr>
              <a:t>Self Check-in/Geo Check-in</a:t>
            </a:r>
            <a:endParaRPr lang="en-US" sz="1300" dirty="0"/>
          </a:p>
        </p:txBody>
      </p:sp>
      <p:sp>
        <p:nvSpPr>
          <p:cNvPr id="22" name="Text 16"/>
          <p:cNvSpPr/>
          <p:nvPr/>
        </p:nvSpPr>
        <p:spPr>
          <a:xfrm>
            <a:off x="5257800" y="3685032"/>
            <a:ext cx="3383280" cy="1216152"/>
          </a:xfrm>
          <a:prstGeom prst="rect">
            <a:avLst/>
          </a:prstGeom>
          <a:noFill/>
          <a:ln/>
        </p:spPr>
        <p:txBody>
          <a:bodyPr wrap="square" lIns="0" tIns="0" rIns="0" bIns="0" rtlCol="0" anchor="t"/>
          <a:lstStyle/>
          <a:p>
            <a:r>
              <a:rPr lang="en-US" sz="1050" dirty="0">
                <a:solidFill>
                  <a:srgbClr val="75783D"/>
                </a:solidFill>
              </a:rPr>
              <a:t>Send event communication prior to event with a mobile check in link. Once the attendee arrives to the event and are within  2 kilometers (about 1.25 miles) of the event they will be able to check in themselves.</a:t>
            </a:r>
            <a:endParaRPr lang="en-US" sz="10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26">
    <p:bg>
      <p:bgPr>
        <a:solidFill>
          <a:srgbClr val="F8F6F4"/>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3F4EF8BE-B608-1598-5C5A-87D5EE19670D}"/>
              </a:ext>
            </a:extLst>
          </p:cNvPr>
          <p:cNvPicPr>
            <a:picLocks noChangeAspect="1"/>
          </p:cNvPicPr>
          <p:nvPr/>
        </p:nvPicPr>
        <p:blipFill>
          <a:blip r:embed="rId3">
            <a:alphaModFix amt="11000"/>
          </a:blip>
          <a:stretch>
            <a:fillRect/>
          </a:stretch>
        </p:blipFill>
        <p:spPr>
          <a:xfrm rot="20631568">
            <a:off x="935544" y="220094"/>
            <a:ext cx="7223839" cy="4590850"/>
          </a:xfrm>
          <a:prstGeom prst="rect">
            <a:avLst/>
          </a:prstGeom>
        </p:spPr>
      </p:pic>
      <p:sp>
        <p:nvSpPr>
          <p:cNvPr id="2" name="Shape 0"/>
          <p:cNvSpPr/>
          <p:nvPr/>
        </p:nvSpPr>
        <p:spPr>
          <a:xfrm>
            <a:off x="0" y="0"/>
            <a:ext cx="164592" cy="5143500"/>
          </a:xfrm>
          <a:prstGeom prst="rect">
            <a:avLst/>
          </a:prstGeom>
          <a:solidFill>
            <a:srgbClr val="433129"/>
          </a:solidFill>
          <a:ln w="12700">
            <a:solidFill>
              <a:srgbClr val="433129"/>
            </a:solidFill>
            <a:prstDash val="solid"/>
          </a:ln>
        </p:spPr>
        <p:txBody>
          <a:bodyPr/>
          <a:lstStyle/>
          <a:p>
            <a:endParaRPr lang="en-US"/>
          </a:p>
        </p:txBody>
      </p:sp>
      <p:sp>
        <p:nvSpPr>
          <p:cNvPr id="3" name="Text 1"/>
          <p:cNvSpPr/>
          <p:nvPr/>
        </p:nvSpPr>
        <p:spPr>
          <a:xfrm>
            <a:off x="365760" y="228600"/>
            <a:ext cx="8229600" cy="594360"/>
          </a:xfrm>
          <a:prstGeom prst="rect">
            <a:avLst/>
          </a:prstGeom>
          <a:noFill/>
          <a:ln/>
        </p:spPr>
        <p:txBody>
          <a:bodyPr wrap="square" lIns="0" tIns="0" rIns="0" bIns="0" rtlCol="0" anchor="ctr"/>
          <a:lstStyle/>
          <a:p>
            <a:pPr marL="0" indent="0" algn="l">
              <a:buNone/>
            </a:pPr>
            <a:r>
              <a:rPr lang="en-US" sz="2600" b="1" dirty="0">
                <a:solidFill>
                  <a:srgbClr val="433129"/>
                </a:solidFill>
              </a:rPr>
              <a:t>Check-In Best Practices</a:t>
            </a:r>
            <a:endParaRPr lang="en-US" sz="2600" dirty="0"/>
          </a:p>
        </p:txBody>
      </p:sp>
      <p:sp>
        <p:nvSpPr>
          <p:cNvPr id="4" name="Text 2"/>
          <p:cNvSpPr/>
          <p:nvPr/>
        </p:nvSpPr>
        <p:spPr>
          <a:xfrm>
            <a:off x="6400800" y="256032"/>
            <a:ext cx="2560320" cy="320040"/>
          </a:xfrm>
          <a:prstGeom prst="rect">
            <a:avLst/>
          </a:prstGeom>
          <a:noFill/>
          <a:ln/>
        </p:spPr>
        <p:txBody>
          <a:bodyPr wrap="square" lIns="0" tIns="0" rIns="0" bIns="0" rtlCol="0" anchor="ctr"/>
          <a:lstStyle/>
          <a:p>
            <a:pPr marL="0" indent="0" algn="r">
              <a:buNone/>
            </a:pPr>
            <a:r>
              <a:rPr lang="en-US" sz="900" kern="0" spc="200" dirty="0">
                <a:solidFill>
                  <a:srgbClr val="486C3C"/>
                </a:solidFill>
              </a:rPr>
              <a:t>EVENT CHECK-IN</a:t>
            </a:r>
            <a:endParaRPr lang="en-US" sz="900" dirty="0"/>
          </a:p>
        </p:txBody>
      </p:sp>
      <p:sp>
        <p:nvSpPr>
          <p:cNvPr id="5" name="Shape 3"/>
          <p:cNvSpPr/>
          <p:nvPr/>
        </p:nvSpPr>
        <p:spPr>
          <a:xfrm>
            <a:off x="365760" y="841248"/>
            <a:ext cx="8595360" cy="27432"/>
          </a:xfrm>
          <a:prstGeom prst="rect">
            <a:avLst/>
          </a:prstGeom>
          <a:solidFill>
            <a:srgbClr val="C8CEC6"/>
          </a:solidFill>
          <a:ln w="12700">
            <a:solidFill>
              <a:srgbClr val="C8CEC6"/>
            </a:solidFill>
            <a:prstDash val="solid"/>
          </a:ln>
        </p:spPr>
        <p:txBody>
          <a:bodyPr/>
          <a:lstStyle/>
          <a:p>
            <a:endParaRPr lang="en-US"/>
          </a:p>
        </p:txBody>
      </p:sp>
      <p:sp>
        <p:nvSpPr>
          <p:cNvPr id="6" name="Shape 4"/>
          <p:cNvSpPr/>
          <p:nvPr/>
        </p:nvSpPr>
        <p:spPr>
          <a:xfrm>
            <a:off x="365760" y="960120"/>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7" name="Shape 5"/>
          <p:cNvSpPr/>
          <p:nvPr/>
        </p:nvSpPr>
        <p:spPr>
          <a:xfrm>
            <a:off x="365760" y="960120"/>
            <a:ext cx="594360" cy="749808"/>
          </a:xfrm>
          <a:prstGeom prst="rect">
            <a:avLst/>
          </a:prstGeom>
          <a:solidFill>
            <a:srgbClr val="433129"/>
          </a:solidFill>
          <a:ln w="12700">
            <a:solidFill>
              <a:srgbClr val="433129"/>
            </a:solidFill>
            <a:prstDash val="solid"/>
          </a:ln>
        </p:spPr>
        <p:txBody>
          <a:bodyPr/>
          <a:lstStyle/>
          <a:p>
            <a:endParaRPr lang="en-US"/>
          </a:p>
        </p:txBody>
      </p:sp>
      <p:sp>
        <p:nvSpPr>
          <p:cNvPr id="8" name="Text 6"/>
          <p:cNvSpPr/>
          <p:nvPr/>
        </p:nvSpPr>
        <p:spPr>
          <a:xfrm>
            <a:off x="365760" y="960120"/>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01</a:t>
            </a:r>
            <a:endParaRPr lang="en-US" sz="1400" dirty="0"/>
          </a:p>
        </p:txBody>
      </p:sp>
      <p:sp>
        <p:nvSpPr>
          <p:cNvPr id="9" name="Text 7"/>
          <p:cNvSpPr/>
          <p:nvPr/>
        </p:nvSpPr>
        <p:spPr>
          <a:xfrm>
            <a:off x="1078992" y="1005840"/>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Test your check-in method before event day</a:t>
            </a:r>
            <a:endParaRPr lang="en-US" sz="1300" dirty="0"/>
          </a:p>
        </p:txBody>
      </p:sp>
      <p:sp>
        <p:nvSpPr>
          <p:cNvPr id="10" name="Text 8"/>
          <p:cNvSpPr/>
          <p:nvPr/>
        </p:nvSpPr>
        <p:spPr>
          <a:xfrm>
            <a:off x="1078992" y="1307592"/>
            <a:ext cx="7498080" cy="347472"/>
          </a:xfrm>
          <a:prstGeom prst="rect">
            <a:avLst/>
          </a:prstGeom>
          <a:noFill/>
          <a:ln/>
        </p:spPr>
        <p:txBody>
          <a:bodyPr wrap="square" lIns="0" tIns="0" rIns="0" bIns="0" rtlCol="0" anchor="ctr"/>
          <a:lstStyle/>
          <a:p>
            <a:pPr marL="0" indent="0" algn="l">
              <a:buNone/>
            </a:pPr>
            <a:r>
              <a:rPr lang="en-US" sz="1150" dirty="0">
                <a:solidFill>
                  <a:srgbClr val="75783D"/>
                </a:solidFill>
              </a:rPr>
              <a:t>Scan a mobile pass or load the check-in list in advance. Don't discover issues at the door with 200 people waiting.</a:t>
            </a:r>
            <a:endParaRPr lang="en-US" sz="1150" dirty="0"/>
          </a:p>
        </p:txBody>
      </p:sp>
      <p:sp>
        <p:nvSpPr>
          <p:cNvPr id="11" name="Shape 9"/>
          <p:cNvSpPr/>
          <p:nvPr/>
        </p:nvSpPr>
        <p:spPr>
          <a:xfrm>
            <a:off x="365760" y="1773936"/>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2" name="Shape 10"/>
          <p:cNvSpPr/>
          <p:nvPr/>
        </p:nvSpPr>
        <p:spPr>
          <a:xfrm>
            <a:off x="365760" y="1773936"/>
            <a:ext cx="594360" cy="749808"/>
          </a:xfrm>
          <a:prstGeom prst="rect">
            <a:avLst/>
          </a:prstGeom>
          <a:solidFill>
            <a:srgbClr val="433129"/>
          </a:solidFill>
          <a:ln w="12700">
            <a:solidFill>
              <a:srgbClr val="433129"/>
            </a:solidFill>
            <a:prstDash val="solid"/>
          </a:ln>
        </p:spPr>
        <p:txBody>
          <a:bodyPr/>
          <a:lstStyle/>
          <a:p>
            <a:endParaRPr lang="en-US"/>
          </a:p>
        </p:txBody>
      </p:sp>
      <p:sp>
        <p:nvSpPr>
          <p:cNvPr id="13" name="Text 11"/>
          <p:cNvSpPr/>
          <p:nvPr/>
        </p:nvSpPr>
        <p:spPr>
          <a:xfrm>
            <a:off x="365760" y="1773936"/>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02</a:t>
            </a:r>
            <a:endParaRPr lang="en-US" sz="1400" dirty="0"/>
          </a:p>
        </p:txBody>
      </p:sp>
      <p:sp>
        <p:nvSpPr>
          <p:cNvPr id="14" name="Text 12"/>
          <p:cNvSpPr/>
          <p:nvPr/>
        </p:nvSpPr>
        <p:spPr>
          <a:xfrm>
            <a:off x="1078992" y="1819656"/>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Use Attendance Override for edge cases</a:t>
            </a:r>
            <a:endParaRPr lang="en-US" sz="1300" dirty="0"/>
          </a:p>
        </p:txBody>
      </p:sp>
      <p:sp>
        <p:nvSpPr>
          <p:cNvPr id="15" name="Text 13"/>
          <p:cNvSpPr/>
          <p:nvPr/>
        </p:nvSpPr>
        <p:spPr>
          <a:xfrm>
            <a:off x="1078992" y="2121408"/>
            <a:ext cx="7498080" cy="347472"/>
          </a:xfrm>
          <a:prstGeom prst="rect">
            <a:avLst/>
          </a:prstGeom>
          <a:noFill/>
          <a:ln/>
        </p:spPr>
        <p:txBody>
          <a:bodyPr wrap="square" lIns="0" tIns="0" rIns="0" bIns="0" rtlCol="0" anchor="ctr"/>
          <a:lstStyle/>
          <a:p>
            <a:pPr marL="0" indent="0" algn="l">
              <a:buNone/>
            </a:pPr>
            <a:r>
              <a:rPr lang="en-US" sz="1150" dirty="0">
                <a:solidFill>
                  <a:srgbClr val="75783D"/>
                </a:solidFill>
              </a:rPr>
              <a:t>If someone attended but wasn't checked in properly, use the override field on the registration record — no need to reverse engineer the check-in flow.</a:t>
            </a:r>
            <a:endParaRPr lang="en-US" sz="1150" dirty="0"/>
          </a:p>
        </p:txBody>
      </p:sp>
      <p:sp>
        <p:nvSpPr>
          <p:cNvPr id="16" name="Shape 14"/>
          <p:cNvSpPr/>
          <p:nvPr/>
        </p:nvSpPr>
        <p:spPr>
          <a:xfrm>
            <a:off x="365760" y="2587752"/>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17" name="Shape 15"/>
          <p:cNvSpPr/>
          <p:nvPr/>
        </p:nvSpPr>
        <p:spPr>
          <a:xfrm>
            <a:off x="365760" y="2587752"/>
            <a:ext cx="594360" cy="749808"/>
          </a:xfrm>
          <a:prstGeom prst="rect">
            <a:avLst/>
          </a:prstGeom>
          <a:solidFill>
            <a:srgbClr val="433129"/>
          </a:solidFill>
          <a:ln w="12700">
            <a:solidFill>
              <a:srgbClr val="433129"/>
            </a:solidFill>
            <a:prstDash val="solid"/>
          </a:ln>
        </p:spPr>
        <p:txBody>
          <a:bodyPr/>
          <a:lstStyle/>
          <a:p>
            <a:endParaRPr lang="en-US"/>
          </a:p>
        </p:txBody>
      </p:sp>
      <p:sp>
        <p:nvSpPr>
          <p:cNvPr id="18" name="Text 16"/>
          <p:cNvSpPr/>
          <p:nvPr/>
        </p:nvSpPr>
        <p:spPr>
          <a:xfrm>
            <a:off x="365760" y="2587752"/>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03</a:t>
            </a:r>
            <a:endParaRPr lang="en-US" sz="1400" dirty="0"/>
          </a:p>
        </p:txBody>
      </p:sp>
      <p:sp>
        <p:nvSpPr>
          <p:cNvPr id="19" name="Text 17"/>
          <p:cNvSpPr/>
          <p:nvPr/>
        </p:nvSpPr>
        <p:spPr>
          <a:xfrm>
            <a:off x="1078992" y="2633472"/>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Train your staff on the method you're using</a:t>
            </a:r>
            <a:endParaRPr lang="en-US" sz="1300" dirty="0"/>
          </a:p>
        </p:txBody>
      </p:sp>
      <p:sp>
        <p:nvSpPr>
          <p:cNvPr id="20" name="Text 18"/>
          <p:cNvSpPr/>
          <p:nvPr/>
        </p:nvSpPr>
        <p:spPr>
          <a:xfrm>
            <a:off x="1078992" y="2935224"/>
            <a:ext cx="7498080" cy="347472"/>
          </a:xfrm>
          <a:prstGeom prst="rect">
            <a:avLst/>
          </a:prstGeom>
          <a:noFill/>
          <a:ln/>
        </p:spPr>
        <p:txBody>
          <a:bodyPr wrap="square" lIns="0" tIns="0" rIns="0" bIns="0" rtlCol="0" anchor="ctr"/>
          <a:lstStyle/>
          <a:p>
            <a:pPr marL="0" indent="0" algn="l">
              <a:buNone/>
            </a:pPr>
            <a:r>
              <a:rPr lang="en-US" sz="1150" dirty="0">
                <a:solidFill>
                  <a:srgbClr val="75783D"/>
                </a:solidFill>
              </a:rPr>
              <a:t>Check-in fails most often because staff use the wrong tool or don't know where to find the check-in list in Slate.</a:t>
            </a:r>
            <a:endParaRPr lang="en-US" sz="1150" dirty="0"/>
          </a:p>
        </p:txBody>
      </p:sp>
      <p:sp>
        <p:nvSpPr>
          <p:cNvPr id="21" name="Shape 19"/>
          <p:cNvSpPr/>
          <p:nvPr/>
        </p:nvSpPr>
        <p:spPr>
          <a:xfrm>
            <a:off x="365760" y="3401568"/>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22" name="Shape 20"/>
          <p:cNvSpPr/>
          <p:nvPr/>
        </p:nvSpPr>
        <p:spPr>
          <a:xfrm>
            <a:off x="365760" y="3401568"/>
            <a:ext cx="594360" cy="749808"/>
          </a:xfrm>
          <a:prstGeom prst="rect">
            <a:avLst/>
          </a:prstGeom>
          <a:solidFill>
            <a:srgbClr val="433129"/>
          </a:solidFill>
          <a:ln w="12700">
            <a:solidFill>
              <a:srgbClr val="433129"/>
            </a:solidFill>
            <a:prstDash val="solid"/>
          </a:ln>
        </p:spPr>
        <p:txBody>
          <a:bodyPr/>
          <a:lstStyle/>
          <a:p>
            <a:endParaRPr lang="en-US"/>
          </a:p>
        </p:txBody>
      </p:sp>
      <p:sp>
        <p:nvSpPr>
          <p:cNvPr id="23" name="Text 21"/>
          <p:cNvSpPr/>
          <p:nvPr/>
        </p:nvSpPr>
        <p:spPr>
          <a:xfrm>
            <a:off x="365760" y="3401568"/>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04</a:t>
            </a:r>
            <a:endParaRPr lang="en-US" sz="1400" dirty="0"/>
          </a:p>
        </p:txBody>
      </p:sp>
      <p:sp>
        <p:nvSpPr>
          <p:cNvPr id="24" name="Text 22"/>
          <p:cNvSpPr/>
          <p:nvPr/>
        </p:nvSpPr>
        <p:spPr>
          <a:xfrm>
            <a:off x="1078992" y="3447288"/>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Post-event: verify your attendance data quickly</a:t>
            </a:r>
            <a:endParaRPr lang="en-US" sz="1300" dirty="0"/>
          </a:p>
        </p:txBody>
      </p:sp>
      <p:sp>
        <p:nvSpPr>
          <p:cNvPr id="25" name="Text 23"/>
          <p:cNvSpPr/>
          <p:nvPr/>
        </p:nvSpPr>
        <p:spPr>
          <a:xfrm>
            <a:off x="1078992" y="3749040"/>
            <a:ext cx="7498080" cy="347472"/>
          </a:xfrm>
          <a:prstGeom prst="rect">
            <a:avLst/>
          </a:prstGeom>
          <a:noFill/>
          <a:ln/>
        </p:spPr>
        <p:txBody>
          <a:bodyPr wrap="square" lIns="0" tIns="0" rIns="0" bIns="0" rtlCol="0" anchor="ctr"/>
          <a:lstStyle/>
          <a:p>
            <a:pPr marL="0" indent="0" algn="l">
              <a:buNone/>
            </a:pPr>
            <a:r>
              <a:rPr lang="en-US" sz="1150" dirty="0">
                <a:solidFill>
                  <a:srgbClr val="75783D"/>
                </a:solidFill>
              </a:rPr>
              <a:t>Run a quick count of attended vs. registered in Slate before closing out the event. Catch discrepancies while the event is still fresh.</a:t>
            </a:r>
            <a:endParaRPr lang="en-US" sz="1150" dirty="0"/>
          </a:p>
        </p:txBody>
      </p:sp>
      <p:sp>
        <p:nvSpPr>
          <p:cNvPr id="26" name="Shape 24"/>
          <p:cNvSpPr/>
          <p:nvPr/>
        </p:nvSpPr>
        <p:spPr>
          <a:xfrm>
            <a:off x="365760" y="4215384"/>
            <a:ext cx="8412480" cy="749808"/>
          </a:xfrm>
          <a:prstGeom prst="rect">
            <a:avLst/>
          </a:prstGeom>
          <a:solidFill>
            <a:srgbClr val="FFFFFF"/>
          </a:solidFill>
          <a:ln w="12700">
            <a:solidFill>
              <a:srgbClr val="C8CEC6"/>
            </a:solidFill>
            <a:prstDash val="solid"/>
          </a:ln>
          <a:effectLst>
            <a:outerShdw blurRad="101600" dist="25400" dir="8100000" algn="bl" rotWithShape="0">
              <a:srgbClr val="000000">
                <a:alpha val="10000"/>
              </a:srgbClr>
            </a:outerShdw>
          </a:effectLst>
        </p:spPr>
        <p:txBody>
          <a:bodyPr/>
          <a:lstStyle/>
          <a:p>
            <a:endParaRPr lang="en-US"/>
          </a:p>
        </p:txBody>
      </p:sp>
      <p:sp>
        <p:nvSpPr>
          <p:cNvPr id="27" name="Shape 25"/>
          <p:cNvSpPr/>
          <p:nvPr/>
        </p:nvSpPr>
        <p:spPr>
          <a:xfrm>
            <a:off x="365760" y="4215384"/>
            <a:ext cx="594360" cy="749808"/>
          </a:xfrm>
          <a:prstGeom prst="rect">
            <a:avLst/>
          </a:prstGeom>
          <a:solidFill>
            <a:srgbClr val="433129"/>
          </a:solidFill>
          <a:ln w="12700">
            <a:solidFill>
              <a:srgbClr val="433129"/>
            </a:solidFill>
            <a:prstDash val="solid"/>
          </a:ln>
        </p:spPr>
        <p:txBody>
          <a:bodyPr/>
          <a:lstStyle/>
          <a:p>
            <a:endParaRPr lang="en-US"/>
          </a:p>
        </p:txBody>
      </p:sp>
      <p:sp>
        <p:nvSpPr>
          <p:cNvPr id="28" name="Text 26"/>
          <p:cNvSpPr/>
          <p:nvPr/>
        </p:nvSpPr>
        <p:spPr>
          <a:xfrm>
            <a:off x="365760" y="4215384"/>
            <a:ext cx="594360" cy="749808"/>
          </a:xfrm>
          <a:prstGeom prst="rect">
            <a:avLst/>
          </a:prstGeom>
          <a:noFill/>
          <a:ln/>
        </p:spPr>
        <p:txBody>
          <a:bodyPr wrap="square" lIns="0" tIns="0" rIns="0" bIns="0" rtlCol="0" anchor="ctr"/>
          <a:lstStyle/>
          <a:p>
            <a:pPr marL="0" indent="0" algn="ctr">
              <a:buNone/>
            </a:pPr>
            <a:r>
              <a:rPr lang="en-US" sz="1400" b="1" dirty="0">
                <a:solidFill>
                  <a:srgbClr val="FFFFFF"/>
                </a:solidFill>
              </a:rPr>
              <a:t>05</a:t>
            </a:r>
            <a:endParaRPr lang="en-US" sz="1400" dirty="0"/>
          </a:p>
        </p:txBody>
      </p:sp>
      <p:sp>
        <p:nvSpPr>
          <p:cNvPr id="29" name="Text 27"/>
          <p:cNvSpPr/>
          <p:nvPr/>
        </p:nvSpPr>
        <p:spPr>
          <a:xfrm>
            <a:off x="1078992" y="4261104"/>
            <a:ext cx="7498080" cy="274320"/>
          </a:xfrm>
          <a:prstGeom prst="rect">
            <a:avLst/>
          </a:prstGeom>
          <a:noFill/>
          <a:ln/>
        </p:spPr>
        <p:txBody>
          <a:bodyPr wrap="square" lIns="0" tIns="0" rIns="0" bIns="0" rtlCol="0" anchor="ctr"/>
          <a:lstStyle/>
          <a:p>
            <a:pPr marL="0" indent="0" algn="l">
              <a:buNone/>
            </a:pPr>
            <a:r>
              <a:rPr lang="en-US" sz="1300" b="1" dirty="0">
                <a:solidFill>
                  <a:srgbClr val="433129"/>
                </a:solidFill>
              </a:rPr>
              <a:t>Tie check-in to downstream workflows</a:t>
            </a:r>
            <a:endParaRPr lang="en-US" sz="1300" dirty="0"/>
          </a:p>
        </p:txBody>
      </p:sp>
      <p:sp>
        <p:nvSpPr>
          <p:cNvPr id="30" name="Text 28"/>
          <p:cNvSpPr/>
          <p:nvPr/>
        </p:nvSpPr>
        <p:spPr>
          <a:xfrm>
            <a:off x="1078992" y="4562856"/>
            <a:ext cx="7498080" cy="347472"/>
          </a:xfrm>
          <a:prstGeom prst="rect">
            <a:avLst/>
          </a:prstGeom>
          <a:noFill/>
          <a:ln/>
        </p:spPr>
        <p:txBody>
          <a:bodyPr wrap="square" lIns="0" tIns="0" rIns="0" bIns="0" rtlCol="0" anchor="ctr"/>
          <a:lstStyle/>
          <a:p>
            <a:pPr marL="0" indent="0" algn="l">
              <a:buNone/>
            </a:pPr>
            <a:r>
              <a:rPr lang="en-US" sz="1150" dirty="0">
                <a:solidFill>
                  <a:srgbClr val="75783D"/>
                </a:solidFill>
              </a:rPr>
              <a:t>Use attendance data to trigger follow-up communications, update funnel stages, or feed reporting dashboards — don't let it sit idle.</a:t>
            </a:r>
            <a:endParaRPr lang="en-US" sz="11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28">
    <p:bg>
      <p:bgPr>
        <a:solidFill>
          <a:srgbClr val="433129"/>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0CA01E6-149F-BB0A-AE77-5239EEB87C92}"/>
              </a:ext>
            </a:extLst>
          </p:cNvPr>
          <p:cNvPicPr>
            <a:picLocks noChangeAspect="1"/>
          </p:cNvPicPr>
          <p:nvPr/>
        </p:nvPicPr>
        <p:blipFill>
          <a:blip r:embed="rId3">
            <a:alphaModFix amt="11000"/>
          </a:blip>
          <a:stretch>
            <a:fillRect/>
          </a:stretch>
        </p:blipFill>
        <p:spPr>
          <a:xfrm rot="20631568">
            <a:off x="921498" y="564850"/>
            <a:ext cx="7223839" cy="4590850"/>
          </a:xfrm>
          <a:prstGeom prst="rect">
            <a:avLst/>
          </a:prstGeom>
        </p:spPr>
      </p:pic>
      <p:sp>
        <p:nvSpPr>
          <p:cNvPr id="2" name="Shape 0"/>
          <p:cNvSpPr/>
          <p:nvPr/>
        </p:nvSpPr>
        <p:spPr>
          <a:xfrm>
            <a:off x="0" y="0"/>
            <a:ext cx="502920" cy="5143500"/>
          </a:xfrm>
          <a:prstGeom prst="rect">
            <a:avLst/>
          </a:prstGeom>
          <a:solidFill>
            <a:srgbClr val="486C3C"/>
          </a:solidFill>
          <a:ln w="12700">
            <a:solidFill>
              <a:srgbClr val="486C3C"/>
            </a:solidFill>
            <a:prstDash val="solid"/>
          </a:ln>
        </p:spPr>
        <p:txBody>
          <a:bodyPr/>
          <a:lstStyle/>
          <a:p>
            <a:endParaRPr lang="en-US"/>
          </a:p>
        </p:txBody>
      </p:sp>
      <p:sp>
        <p:nvSpPr>
          <p:cNvPr id="3" name="Text 1"/>
          <p:cNvSpPr/>
          <p:nvPr/>
        </p:nvSpPr>
        <p:spPr>
          <a:xfrm>
            <a:off x="777240" y="822960"/>
            <a:ext cx="8046720" cy="1005840"/>
          </a:xfrm>
          <a:prstGeom prst="rect">
            <a:avLst/>
          </a:prstGeom>
          <a:noFill/>
          <a:ln/>
        </p:spPr>
        <p:txBody>
          <a:bodyPr wrap="square" lIns="0" tIns="0" rIns="0" bIns="0" rtlCol="0" anchor="ctr"/>
          <a:lstStyle/>
          <a:p>
            <a:pPr marL="0" indent="0" algn="l">
              <a:buNone/>
            </a:pPr>
            <a:r>
              <a:rPr lang="en-US" sz="4000" b="1" dirty="0">
                <a:solidFill>
                  <a:srgbClr val="FFFFFF"/>
                </a:solidFill>
              </a:rPr>
              <a:t>Questions? Contact Us!</a:t>
            </a:r>
            <a:endParaRPr lang="en-US" sz="4000" dirty="0"/>
          </a:p>
        </p:txBody>
      </p:sp>
      <p:sp>
        <p:nvSpPr>
          <p:cNvPr id="4" name="Text 2"/>
          <p:cNvSpPr/>
          <p:nvPr/>
        </p:nvSpPr>
        <p:spPr>
          <a:xfrm>
            <a:off x="777240" y="1965960"/>
            <a:ext cx="8046720" cy="384048"/>
          </a:xfrm>
          <a:prstGeom prst="rect">
            <a:avLst/>
          </a:prstGeom>
          <a:noFill/>
          <a:ln/>
        </p:spPr>
        <p:txBody>
          <a:bodyPr wrap="square" lIns="0" tIns="0" rIns="0" bIns="0" rtlCol="0" anchor="ctr"/>
          <a:lstStyle/>
          <a:p>
            <a:pPr marL="0" indent="0" algn="l">
              <a:buNone/>
            </a:pPr>
            <a:r>
              <a:rPr lang="en-US" sz="1600" b="1" dirty="0">
                <a:solidFill>
                  <a:srgbClr val="486C3C"/>
                </a:solidFill>
              </a:rPr>
              <a:t>Useful Knowledge Base Resources</a:t>
            </a:r>
            <a:endParaRPr lang="en-US" sz="1600" dirty="0"/>
          </a:p>
        </p:txBody>
      </p:sp>
      <p:sp>
        <p:nvSpPr>
          <p:cNvPr id="5" name="Text 3"/>
          <p:cNvSpPr/>
          <p:nvPr/>
        </p:nvSpPr>
        <p:spPr>
          <a:xfrm>
            <a:off x="777240" y="2432304"/>
            <a:ext cx="8046720" cy="2194560"/>
          </a:xfrm>
          <a:prstGeom prst="rect">
            <a:avLst/>
          </a:prstGeom>
          <a:noFill/>
          <a:ln/>
        </p:spPr>
        <p:txBody>
          <a:bodyPr wrap="square" lIns="0" tIns="0" rIns="0" bIns="0" rtlCol="0" anchor="t"/>
          <a:lstStyle/>
          <a:p>
            <a:pPr marL="342900" indent="-342900" algn="l">
              <a:spcAft>
                <a:spcPts val="500"/>
              </a:spcAft>
              <a:buSzPct val="100000"/>
              <a:buChar char="•"/>
            </a:pPr>
            <a:r>
              <a:rPr lang="en-US" sz="1200" dirty="0">
                <a:solidFill>
                  <a:srgbClr val="C8CEC6"/>
                </a:solidFill>
              </a:rPr>
              <a:t>knowledge.technolutions.net/docs/events-overview</a:t>
            </a:r>
            <a:endParaRPr lang="en-US" sz="1200" dirty="0"/>
          </a:p>
          <a:p>
            <a:pPr marL="342900" indent="-342900" algn="l">
              <a:spcAft>
                <a:spcPts val="500"/>
              </a:spcAft>
              <a:buSzPct val="100000"/>
              <a:buChar char="•"/>
            </a:pPr>
            <a:r>
              <a:rPr lang="en-US" sz="1200" dirty="0">
                <a:solidFill>
                  <a:srgbClr val="C8CEC6"/>
                </a:solidFill>
              </a:rPr>
              <a:t>knowledge.technolutions.net/docs/event-templates</a:t>
            </a:r>
            <a:endParaRPr lang="en-US" sz="1200" dirty="0"/>
          </a:p>
          <a:p>
            <a:pPr marL="342900" indent="-342900" algn="l">
              <a:spcAft>
                <a:spcPts val="500"/>
              </a:spcAft>
              <a:buSzPct val="100000"/>
              <a:buChar char="•"/>
            </a:pPr>
            <a:r>
              <a:rPr lang="en-US" sz="1200" dirty="0">
                <a:solidFill>
                  <a:srgbClr val="C8CEC6"/>
                </a:solidFill>
              </a:rPr>
              <a:t>knowledge.technolutions.net/docs/event-registration-forms</a:t>
            </a:r>
            <a:endParaRPr lang="en-US" sz="1200" dirty="0"/>
          </a:p>
          <a:p>
            <a:pPr marL="342900" indent="-342900" algn="l">
              <a:spcAft>
                <a:spcPts val="500"/>
              </a:spcAft>
              <a:buSzPct val="100000"/>
              <a:buChar char="•"/>
            </a:pPr>
            <a:r>
              <a:rPr lang="en-US" sz="1200" dirty="0">
                <a:solidFill>
                  <a:srgbClr val="C8CEC6"/>
                </a:solidFill>
              </a:rPr>
              <a:t>knowledge.technolutions.net/docs/event-communications-overview</a:t>
            </a:r>
            <a:endParaRPr lang="en-US" sz="1200" dirty="0"/>
          </a:p>
          <a:p>
            <a:pPr marL="342900" indent="-342900" algn="l">
              <a:spcAft>
                <a:spcPts val="500"/>
              </a:spcAft>
              <a:buSzPct val="100000"/>
              <a:buChar char="•"/>
            </a:pPr>
            <a:r>
              <a:rPr lang="en-US" sz="1200" dirty="0">
                <a:solidFill>
                  <a:srgbClr val="C8CEC6"/>
                </a:solidFill>
              </a:rPr>
              <a:t>knowledge.technolutions.net/docs/event-invitations-and-rsvp</a:t>
            </a:r>
            <a:endParaRPr lang="en-US" sz="1200" dirty="0"/>
          </a:p>
        </p:txBody>
      </p:sp>
      <p:sp>
        <p:nvSpPr>
          <p:cNvPr id="6" name="Shape 4"/>
          <p:cNvSpPr/>
          <p:nvPr/>
        </p:nvSpPr>
        <p:spPr>
          <a:xfrm>
            <a:off x="502920" y="4709160"/>
            <a:ext cx="8641080" cy="434340"/>
          </a:xfrm>
          <a:prstGeom prst="rect">
            <a:avLst/>
          </a:prstGeom>
          <a:solidFill>
            <a:srgbClr val="2C1F1A"/>
          </a:solidFill>
          <a:ln w="12700">
            <a:solidFill>
              <a:srgbClr val="2C1F1A"/>
            </a:solidFill>
            <a:prstDash val="solid"/>
          </a:ln>
        </p:spPr>
        <p:txBody>
          <a:bodyPr/>
          <a:lstStyle/>
          <a:p>
            <a:endParaRPr lang="en-US"/>
          </a:p>
        </p:txBody>
      </p:sp>
      <p:sp>
        <p:nvSpPr>
          <p:cNvPr id="7" name="Text 5"/>
          <p:cNvSpPr/>
          <p:nvPr/>
        </p:nvSpPr>
        <p:spPr>
          <a:xfrm>
            <a:off x="685800" y="4727448"/>
            <a:ext cx="7315200" cy="393192"/>
          </a:xfrm>
          <a:prstGeom prst="rect">
            <a:avLst/>
          </a:prstGeom>
          <a:noFill/>
          <a:ln/>
        </p:spPr>
        <p:txBody>
          <a:bodyPr wrap="square" lIns="0" tIns="0" rIns="0" bIns="0" rtlCol="0" anchor="ctr"/>
          <a:lstStyle/>
          <a:p>
            <a:pPr marL="0" indent="0" algn="l">
              <a:buNone/>
            </a:pPr>
            <a:r>
              <a:rPr lang="en-US" sz="1200" dirty="0">
                <a:solidFill>
                  <a:srgbClr val="C8CEC6"/>
                </a:solidFill>
              </a:rPr>
              <a:t>Slate Events Unlocked  |  STAG</a:t>
            </a:r>
            <a:endParaRPr lang="en-US" sz="1200" dirty="0"/>
          </a:p>
        </p:txBody>
      </p:sp>
      <p:pic>
        <p:nvPicPr>
          <p:cNvPr id="9" name="Picture 8">
            <a:extLst>
              <a:ext uri="{FF2B5EF4-FFF2-40B4-BE49-F238E27FC236}">
                <a16:creationId xmlns:a16="http://schemas.microsoft.com/office/drawing/2014/main" id="{F86BE7E1-F438-257F-316F-0956C36AC284}"/>
              </a:ext>
            </a:extLst>
          </p:cNvPr>
          <p:cNvPicPr>
            <a:picLocks noChangeAspect="1"/>
          </p:cNvPicPr>
          <p:nvPr/>
        </p:nvPicPr>
        <p:blipFill>
          <a:blip r:embed="rId4"/>
          <a:stretch>
            <a:fillRect/>
          </a:stretch>
        </p:blipFill>
        <p:spPr>
          <a:xfrm>
            <a:off x="6559214" y="111730"/>
            <a:ext cx="2535713" cy="325180"/>
          </a:xfrm>
          <a:prstGeom prst="rect">
            <a:avLst/>
          </a:prstGeom>
        </p:spPr>
      </p:pic>
      <p:sp>
        <p:nvSpPr>
          <p:cNvPr id="12" name="Rounded Rectangle 11">
            <a:extLst>
              <a:ext uri="{FF2B5EF4-FFF2-40B4-BE49-F238E27FC236}">
                <a16:creationId xmlns:a16="http://schemas.microsoft.com/office/drawing/2014/main" id="{C3C2B500-BFDB-4DE5-187D-332D07ABCAE7}"/>
              </a:ext>
            </a:extLst>
          </p:cNvPr>
          <p:cNvSpPr/>
          <p:nvPr/>
        </p:nvSpPr>
        <p:spPr>
          <a:xfrm>
            <a:off x="7137699" y="1057264"/>
            <a:ext cx="1580546" cy="1543069"/>
          </a:xfrm>
          <a:prstGeom prst="roundRect">
            <a:avLst/>
          </a:prstGeom>
          <a:noFill/>
          <a:ln w="76200">
            <a:solidFill>
              <a:srgbClr val="486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9233E2E8-4E06-D62C-E205-8E2F15FD3E89}"/>
              </a:ext>
            </a:extLst>
          </p:cNvPr>
          <p:cNvSpPr/>
          <p:nvPr/>
        </p:nvSpPr>
        <p:spPr>
          <a:xfrm>
            <a:off x="7137699" y="1074437"/>
            <a:ext cx="1580546" cy="1508725"/>
          </a:xfrm>
          <a:prstGeom prst="roundRect">
            <a:avLst/>
          </a:prstGeom>
          <a:solidFill>
            <a:srgbClr val="486C3C"/>
          </a:solidFill>
          <a:ln w="76200">
            <a:solidFill>
              <a:srgbClr val="486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Scan me!">
            <a:extLst>
              <a:ext uri="{FF2B5EF4-FFF2-40B4-BE49-F238E27FC236}">
                <a16:creationId xmlns:a16="http://schemas.microsoft.com/office/drawing/2014/main" id="{D98C8B4B-218B-3E05-9D00-C2268EA7A2EE}"/>
              </a:ext>
            </a:extLst>
          </p:cNvPr>
          <p:cNvPicPr>
            <a:picLocks noChangeAspect="1"/>
          </p:cNvPicPr>
          <p:nvPr/>
        </p:nvPicPr>
        <p:blipFill>
          <a:blip r:embed="rId5">
            <a:duotone>
              <a:schemeClr val="accent6">
                <a:shade val="45000"/>
                <a:satMod val="135000"/>
              </a:schemeClr>
              <a:prstClr val="white"/>
            </a:duotone>
          </a:blip>
          <a:stretch>
            <a:fillRect/>
          </a:stretch>
        </p:blipFill>
        <p:spPr>
          <a:xfrm>
            <a:off x="7250675" y="1151501"/>
            <a:ext cx="1354594" cy="135459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5489</TotalTime>
  <Words>2667</Words>
  <Application>Microsoft Macintosh PowerPoint</Application>
  <PresentationFormat>On-screen Show (16:9)</PresentationFormat>
  <Paragraphs>395</Paragraphs>
  <Slides>41</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Slate Events Unlocked</dc:title>
  <dc:subject>PptxGenJS Presentation</dc:subject>
  <dc:creator>PptxGenJS</dc:creator>
  <cp:lastModifiedBy>Bailey Raffield</cp:lastModifiedBy>
  <cp:revision>2</cp:revision>
  <dcterms:created xsi:type="dcterms:W3CDTF">2026-05-08T13:56:05Z</dcterms:created>
  <dcterms:modified xsi:type="dcterms:W3CDTF">2026-05-12T14:40:08Z</dcterms:modified>
</cp:coreProperties>
</file>